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6" r:id="rId2"/>
    <p:sldId id="336" r:id="rId3"/>
    <p:sldId id="337" r:id="rId4"/>
    <p:sldId id="338" r:id="rId5"/>
    <p:sldId id="33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03" autoAdjust="0"/>
    <p:restoredTop sz="96433" autoAdjust="0"/>
  </p:normalViewPr>
  <p:slideViewPr>
    <p:cSldViewPr>
      <p:cViewPr varScale="1">
        <p:scale>
          <a:sx n="109" d="100"/>
          <a:sy n="109" d="100"/>
        </p:scale>
        <p:origin x="10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379DE-A664-4CA1-90B4-43258B1F10A5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ACE7-9E48-40C2-9817-3B8D3A87E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5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ACE7-9E48-40C2-9817-3B8D3A87E8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1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6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5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0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B8156-5601-4DE1-A4D3-EA7D0E1809B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2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9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7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4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3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3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6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7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9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4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54D1-31D5-41F4-A3CB-EED2C0FBFAA6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5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54D1-31D5-41F4-A3CB-EED2C0FBFAA6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269E8-D5E7-4DB5-814D-A42643A06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7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62" y="722989"/>
            <a:ext cx="12201828" cy="6165501"/>
          </a:xfrm>
          <a:prstGeom prst="rect">
            <a:avLst/>
          </a:prstGeom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 ВЕТРА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02.09.2024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9086582" y="809828"/>
            <a:ext cx="2974026" cy="3726325"/>
            <a:chOff x="7765301" y="4457439"/>
            <a:chExt cx="2974026" cy="3743622"/>
          </a:xfrm>
        </p:grpSpPr>
        <p:grpSp>
          <p:nvGrpSpPr>
            <p:cNvPr id="113" name="Группа 112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115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16" name="Группа 115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121" name="Группа 120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13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75547" y="5671087"/>
                    <a:ext cx="1841370" cy="3633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13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" name="TextBox 10"/>
                  <p:cNvSpPr txBox="1"/>
                  <p:nvPr/>
                </p:nvSpPr>
                <p:spPr>
                  <a:xfrm>
                    <a:off x="6785475" y="6585394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Полилиния 140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2" name="Прямоугольник 141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14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1232" y="6558997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14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</p:grpSp>
            <p:sp>
              <p:nvSpPr>
                <p:cNvPr id="122" name="Скругленный прямоугольник 121"/>
                <p:cNvSpPr/>
                <p:nvPr/>
              </p:nvSpPr>
              <p:spPr>
                <a:xfrm>
                  <a:off x="9463075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12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519757" y="5966534"/>
                  <a:ext cx="2465414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124" name="Прямоугольник 123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125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45708" y="5648363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117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118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119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Text Box 97"/>
              <p:cNvSpPr txBox="1">
                <a:spLocks noChangeArrowheads="1"/>
              </p:cNvSpPr>
              <p:nvPr/>
            </p:nvSpPr>
            <p:spPr bwMode="auto">
              <a:xfrm>
                <a:off x="7360885" y="5636800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85" name="Text Box 97"/>
          <p:cNvSpPr txBox="1">
            <a:spLocks noChangeArrowheads="1"/>
          </p:cNvSpPr>
          <p:nvPr/>
        </p:nvSpPr>
        <p:spPr bwMode="auto">
          <a:xfrm>
            <a:off x="10136560" y="1195032"/>
            <a:ext cx="1579477" cy="28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ветер, порыв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м/с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1878" y="1108996"/>
            <a:ext cx="2324516" cy="168273"/>
          </a:xfrm>
          <a:prstGeom prst="rect">
            <a:avLst/>
          </a:prstGeom>
        </p:spPr>
      </p:pic>
      <p:grpSp>
        <p:nvGrpSpPr>
          <p:cNvPr id="89" name="Группа 88"/>
          <p:cNvGrpSpPr/>
          <p:nvPr/>
        </p:nvGrpSpPr>
        <p:grpSpPr>
          <a:xfrm>
            <a:off x="2639616" y="1167426"/>
            <a:ext cx="1790226" cy="779433"/>
            <a:chOff x="-1140157" y="7474624"/>
            <a:chExt cx="1790226" cy="779433"/>
          </a:xfrm>
        </p:grpSpPr>
        <p:sp>
          <p:nvSpPr>
            <p:cNvPr id="91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Ивдельский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158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4339</a:t>
              </a: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/20365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Скругленный прямоугольник 93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95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2639616" y="2788307"/>
            <a:ext cx="1790226" cy="779433"/>
            <a:chOff x="-1140157" y="7474624"/>
            <a:chExt cx="1790226" cy="779433"/>
          </a:xfrm>
        </p:grpSpPr>
        <p:sp>
          <p:nvSpPr>
            <p:cNvPr id="128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Карпинск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257/57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3734/28435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Скругленный прямоугольник 130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32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2639616" y="2033928"/>
            <a:ext cx="1790226" cy="779433"/>
            <a:chOff x="-1140157" y="7474624"/>
            <a:chExt cx="1790226" cy="779433"/>
          </a:xfrm>
        </p:grpSpPr>
        <p:sp>
          <p:nvSpPr>
            <p:cNvPr id="139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0" dirty="0" smtClean="0">
                  <a:solidFill>
                    <a:srgbClr val="000000"/>
                  </a:solidFill>
                </a:rPr>
                <a:t>Североуральский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626</a:t>
              </a: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/117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3970/38499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Скругленный прямоугольник 149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51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Rectangle 152"/>
          <p:cNvSpPr>
            <a:spLocks noChangeArrowheads="1"/>
          </p:cNvSpPr>
          <p:nvPr/>
        </p:nvSpPr>
        <p:spPr bwMode="auto">
          <a:xfrm>
            <a:off x="9956452" y="6018377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01.09.2024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Коркин Н.Н.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2668712" y="3668572"/>
            <a:ext cx="1790226" cy="779433"/>
            <a:chOff x="-1140157" y="7474624"/>
            <a:chExt cx="1790226" cy="779433"/>
          </a:xfrm>
        </p:grpSpPr>
        <p:sp>
          <p:nvSpPr>
            <p:cNvPr id="54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Краснотурьинск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317/174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4585/60685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9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1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8584"/>
            <a:ext cx="12214535" cy="6104212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ИВДЕЛЬСКОГО ГО СВЕРДЛОВСКОЙ ОБЛАСТИ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02.09.2024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271464" y="3367441"/>
            <a:ext cx="1790226" cy="779433"/>
            <a:chOff x="-1140157" y="7474624"/>
            <a:chExt cx="1790226" cy="779433"/>
          </a:xfrm>
        </p:grpSpPr>
        <p:sp>
          <p:nvSpPr>
            <p:cNvPr id="43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Ивдельский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158</a:t>
              </a:r>
              <a:r>
                <a:rPr kumimoji="0" lang="ru-RU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/59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4339</a:t>
              </a: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/20365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49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9624380" y="700103"/>
            <a:ext cx="2952694" cy="3743622"/>
            <a:chOff x="9619878" y="2208403"/>
            <a:chExt cx="2952694" cy="3743622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6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3" name="Группа 62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68" name="Группа 67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73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4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Полилиния 77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79" name="Прямоугольник 78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8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8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</p:grpSp>
              <p:sp>
                <p:nvSpPr>
                  <p:cNvPr id="69" name="Скругленный прямоугольник 68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7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093365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65" name="TextBox 23"/>
                <p:cNvSpPr txBox="1"/>
                <p:nvPr/>
              </p:nvSpPr>
              <p:spPr>
                <a:xfrm>
                  <a:off x="6991196" y="5108177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66" name="TextBox 23"/>
                <p:cNvSpPr txBox="1"/>
                <p:nvPr/>
              </p:nvSpPr>
              <p:spPr>
                <a:xfrm>
                  <a:off x="6995296" y="5244636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214735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766425"/>
              </a:xfrm>
              <a:prstGeom prst="rect">
                <a:avLst/>
              </a:prstGeom>
            </p:spPr>
          </p:pic>
        </p:grp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065" y="4379122"/>
              <a:ext cx="340094" cy="268783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9938868" y="4374070"/>
              <a:ext cx="258327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Tx/>
                <a:buChar char="-"/>
                <a:defRPr/>
              </a:pPr>
              <a:r>
                <a:rPr lang="ru-RU" altLang="ru-RU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количество </a:t>
              </a: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подразделений </a:t>
              </a:r>
            </a:p>
            <a:p>
              <a:pPr algn="ctr">
                <a:defRPr/>
              </a:pPr>
              <a:r>
                <a:rPr lang="ru-RU" altLang="ru-RU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(ПСЧ, гарнизоны</a:t>
              </a: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ru-RU" altLang="ru-RU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>
                <a:defRPr/>
              </a:pPr>
              <a:endPara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4509" y="4387070"/>
              <a:ext cx="269592" cy="240708"/>
            </a:xfrm>
            <a:prstGeom prst="rect">
              <a:avLst/>
            </a:prstGeom>
          </p:spPr>
        </p:pic>
        <p:sp>
          <p:nvSpPr>
            <p:cNvPr id="56" name="Text Box 97"/>
            <p:cNvSpPr txBox="1">
              <a:spLocks noChangeArrowheads="1"/>
            </p:cNvSpPr>
            <p:nvPr/>
          </p:nvSpPr>
          <p:spPr bwMode="auto">
            <a:xfrm>
              <a:off x="10273090" y="4084694"/>
              <a:ext cx="1885816" cy="404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Tx/>
                <a:buChar char="-"/>
                <a:defRPr/>
              </a:pPr>
              <a:r>
                <a:rPr lang="ru-RU" altLang="ru-RU" sz="1000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количество медицинских </a:t>
              </a:r>
            </a:p>
            <a:p>
              <a:pPr algn="ctr">
                <a:defRPr/>
              </a:pPr>
              <a:r>
                <a:rPr lang="ru-RU" altLang="ru-RU" sz="1000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организаций</a:t>
              </a:r>
              <a:endParaRPr lang="ru-RU" altLang="ru-RU" sz="1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12649" y="4127976"/>
              <a:ext cx="273313" cy="250537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065" y="4125396"/>
              <a:ext cx="340094" cy="268783"/>
            </a:xfrm>
            <a:prstGeom prst="rect">
              <a:avLst/>
            </a:prstGeom>
          </p:spPr>
        </p:pic>
      </p:grpSp>
      <p:sp>
        <p:nvSpPr>
          <p:cNvPr id="85" name="Text Box 97"/>
          <p:cNvSpPr txBox="1">
            <a:spLocks noChangeArrowheads="1"/>
          </p:cNvSpPr>
          <p:nvPr/>
        </p:nvSpPr>
        <p:spPr bwMode="auto">
          <a:xfrm>
            <a:off x="10196393" y="1064290"/>
            <a:ext cx="1579477" cy="28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ветер, порыв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м/с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6092" y="935137"/>
            <a:ext cx="2324516" cy="168273"/>
          </a:xfrm>
          <a:prstGeom prst="rect">
            <a:avLst/>
          </a:prstGeom>
        </p:spPr>
      </p:pic>
      <p:sp>
        <p:nvSpPr>
          <p:cNvPr id="45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01.09.2024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Коркин Н.Н.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6" y="748583"/>
            <a:ext cx="12215784" cy="6109417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СЕВЕРОУРАЛЬСКОГО ГО СВЕРДЛОВСКОЙ ОБЛАСТИ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02.09.2024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2117281" y="2705110"/>
            <a:ext cx="1790226" cy="779433"/>
            <a:chOff x="-1140157" y="7474624"/>
            <a:chExt cx="1790226" cy="779433"/>
          </a:xfrm>
        </p:grpSpPr>
        <p:sp>
          <p:nvSpPr>
            <p:cNvPr id="51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0" dirty="0" smtClean="0">
                  <a:solidFill>
                    <a:srgbClr val="000000"/>
                  </a:solidFill>
                </a:rPr>
                <a:t>Североуральский ГО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dirty="0" smtClean="0">
                  <a:latin typeface="Times New Roman" pitchFamily="18" charset="0"/>
                  <a:cs typeface="Times New Roman" pitchFamily="18" charset="0"/>
                </a:rPr>
                <a:t>626</a:t>
              </a: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/117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3970/38499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6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9624380" y="700103"/>
            <a:ext cx="2952694" cy="3743622"/>
            <a:chOff x="9619878" y="2208403"/>
            <a:chExt cx="2952694" cy="3743622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6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3" name="Группа 62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68" name="Группа 67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73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4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Полилиния 77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79" name="Прямоугольник 78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8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8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</p:grpSp>
              <p:sp>
                <p:nvSpPr>
                  <p:cNvPr id="69" name="Скругленный прямоугольник 68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7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093365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65" name="TextBox 23"/>
                <p:cNvSpPr txBox="1"/>
                <p:nvPr/>
              </p:nvSpPr>
              <p:spPr>
                <a:xfrm>
                  <a:off x="6991196" y="5108177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66" name="TextBox 23"/>
                <p:cNvSpPr txBox="1"/>
                <p:nvPr/>
              </p:nvSpPr>
              <p:spPr>
                <a:xfrm>
                  <a:off x="6995296" y="5244636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214735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766425"/>
              </a:xfrm>
              <a:prstGeom prst="rect">
                <a:avLst/>
              </a:prstGeom>
            </p:spPr>
          </p:pic>
        </p:grp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065" y="4379122"/>
              <a:ext cx="340094" cy="268783"/>
            </a:xfrm>
            <a:prstGeom prst="rect">
              <a:avLst/>
            </a:prstGeom>
          </p:spPr>
        </p:pic>
        <p:sp>
          <p:nvSpPr>
            <p:cNvPr id="47" name="Прямоугольник 46"/>
            <p:cNvSpPr/>
            <p:nvPr/>
          </p:nvSpPr>
          <p:spPr>
            <a:xfrm>
              <a:off x="9938868" y="4374070"/>
              <a:ext cx="258327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Tx/>
                <a:buChar char="-"/>
                <a:defRPr/>
              </a:pPr>
              <a:r>
                <a:rPr lang="ru-RU" altLang="ru-RU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количество </a:t>
              </a: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подразделений </a:t>
              </a:r>
            </a:p>
            <a:p>
              <a:pPr algn="ctr">
                <a:defRPr/>
              </a:pPr>
              <a:r>
                <a:rPr lang="ru-RU" altLang="ru-RU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(ПСЧ, гарнизоны</a:t>
              </a: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ru-RU" altLang="ru-RU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>
                <a:defRPr/>
              </a:pPr>
              <a:endPara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4509" y="4387070"/>
              <a:ext cx="269592" cy="240708"/>
            </a:xfrm>
            <a:prstGeom prst="rect">
              <a:avLst/>
            </a:prstGeom>
          </p:spPr>
        </p:pic>
        <p:sp>
          <p:nvSpPr>
            <p:cNvPr id="49" name="Text Box 97"/>
            <p:cNvSpPr txBox="1">
              <a:spLocks noChangeArrowheads="1"/>
            </p:cNvSpPr>
            <p:nvPr/>
          </p:nvSpPr>
          <p:spPr bwMode="auto">
            <a:xfrm>
              <a:off x="10273090" y="4084694"/>
              <a:ext cx="1885816" cy="404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Tx/>
                <a:buChar char="-"/>
                <a:defRPr/>
              </a:pPr>
              <a:r>
                <a:rPr lang="ru-RU" altLang="ru-RU" sz="1000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количество медицинских </a:t>
              </a:r>
            </a:p>
            <a:p>
              <a:pPr algn="ctr">
                <a:defRPr/>
              </a:pPr>
              <a:r>
                <a:rPr lang="ru-RU" altLang="ru-RU" sz="1000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организаций</a:t>
              </a:r>
              <a:endParaRPr lang="ru-RU" altLang="ru-RU" sz="1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12649" y="4127976"/>
              <a:ext cx="273313" cy="250537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065" y="4125396"/>
              <a:ext cx="340094" cy="268783"/>
            </a:xfrm>
            <a:prstGeom prst="rect">
              <a:avLst/>
            </a:prstGeom>
          </p:spPr>
        </p:pic>
      </p:grpSp>
      <p:sp>
        <p:nvSpPr>
          <p:cNvPr id="83" name="Text Box 97"/>
          <p:cNvSpPr txBox="1">
            <a:spLocks noChangeArrowheads="1"/>
          </p:cNvSpPr>
          <p:nvPr/>
        </p:nvSpPr>
        <p:spPr bwMode="auto">
          <a:xfrm>
            <a:off x="10196393" y="1064290"/>
            <a:ext cx="1579477" cy="28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ветер, порыв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м/с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6092" y="935137"/>
            <a:ext cx="2324516" cy="168273"/>
          </a:xfrm>
          <a:prstGeom prst="rect">
            <a:avLst/>
          </a:prstGeom>
        </p:spPr>
      </p:pic>
      <p:sp>
        <p:nvSpPr>
          <p:cNvPr id="46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01.09.2024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Коркин Н.Н.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0104"/>
            <a:ext cx="12192000" cy="6187316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 КАРПИНСК СВЕРДЛОВСКОЙ ОБЛАСТИ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02.09.2024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727848" y="3223632"/>
            <a:ext cx="1790226" cy="779433"/>
            <a:chOff x="-1140157" y="7474624"/>
            <a:chExt cx="1790226" cy="779433"/>
          </a:xfrm>
        </p:grpSpPr>
        <p:sp>
          <p:nvSpPr>
            <p:cNvPr id="43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Карпинск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257/57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3734/28435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49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9624380" y="700103"/>
            <a:ext cx="2952694" cy="3743622"/>
            <a:chOff x="9619878" y="2208403"/>
            <a:chExt cx="2952694" cy="3743622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6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3" name="Группа 62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68" name="Группа 67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73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4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7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Полилиния 77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79" name="Прямоугольник 78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80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8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</p:grpSp>
              <p:sp>
                <p:nvSpPr>
                  <p:cNvPr id="69" name="Скругленный прямоугольник 68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7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093365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65" name="TextBox 23"/>
                <p:cNvSpPr txBox="1"/>
                <p:nvPr/>
              </p:nvSpPr>
              <p:spPr>
                <a:xfrm>
                  <a:off x="6991196" y="5108177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66" name="TextBox 23"/>
                <p:cNvSpPr txBox="1"/>
                <p:nvPr/>
              </p:nvSpPr>
              <p:spPr>
                <a:xfrm>
                  <a:off x="6995296" y="5244636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214735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766425"/>
              </a:xfrm>
              <a:prstGeom prst="rect">
                <a:avLst/>
              </a:prstGeom>
            </p:spPr>
          </p:pic>
        </p:grp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065" y="4379122"/>
              <a:ext cx="340094" cy="268783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9938868" y="4374070"/>
              <a:ext cx="258327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Tx/>
                <a:buChar char="-"/>
                <a:defRPr/>
              </a:pPr>
              <a:r>
                <a:rPr lang="ru-RU" altLang="ru-RU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количество </a:t>
              </a: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подразделений </a:t>
              </a:r>
            </a:p>
            <a:p>
              <a:pPr algn="ctr">
                <a:defRPr/>
              </a:pPr>
              <a:r>
                <a:rPr lang="ru-RU" altLang="ru-RU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(ПСЧ, гарнизоны</a:t>
              </a: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ru-RU" altLang="ru-RU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>
                <a:defRPr/>
              </a:pPr>
              <a:endPara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4509" y="4387070"/>
              <a:ext cx="269592" cy="240708"/>
            </a:xfrm>
            <a:prstGeom prst="rect">
              <a:avLst/>
            </a:prstGeom>
          </p:spPr>
        </p:pic>
        <p:sp>
          <p:nvSpPr>
            <p:cNvPr id="56" name="Text Box 97"/>
            <p:cNvSpPr txBox="1">
              <a:spLocks noChangeArrowheads="1"/>
            </p:cNvSpPr>
            <p:nvPr/>
          </p:nvSpPr>
          <p:spPr bwMode="auto">
            <a:xfrm>
              <a:off x="10273090" y="4084694"/>
              <a:ext cx="1885816" cy="404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Tx/>
                <a:buChar char="-"/>
                <a:defRPr/>
              </a:pPr>
              <a:r>
                <a:rPr lang="ru-RU" altLang="ru-RU" sz="1000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количество медицинских </a:t>
              </a:r>
            </a:p>
            <a:p>
              <a:pPr algn="ctr">
                <a:defRPr/>
              </a:pPr>
              <a:r>
                <a:rPr lang="ru-RU" altLang="ru-RU" sz="1000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организаций</a:t>
              </a:r>
              <a:endParaRPr lang="ru-RU" altLang="ru-RU" sz="1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12649" y="4127976"/>
              <a:ext cx="273313" cy="250537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065" y="4125396"/>
              <a:ext cx="340094" cy="268783"/>
            </a:xfrm>
            <a:prstGeom prst="rect">
              <a:avLst/>
            </a:prstGeom>
          </p:spPr>
        </p:pic>
      </p:grpSp>
      <p:sp>
        <p:nvSpPr>
          <p:cNvPr id="83" name="Text Box 97"/>
          <p:cNvSpPr txBox="1">
            <a:spLocks noChangeArrowheads="1"/>
          </p:cNvSpPr>
          <p:nvPr/>
        </p:nvSpPr>
        <p:spPr bwMode="auto">
          <a:xfrm>
            <a:off x="10196393" y="1064290"/>
            <a:ext cx="1579477" cy="28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ветер, порыв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м/с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6092" y="935137"/>
            <a:ext cx="2324516" cy="168273"/>
          </a:xfrm>
          <a:prstGeom prst="rect">
            <a:avLst/>
          </a:prstGeom>
        </p:spPr>
      </p:pic>
      <p:sp>
        <p:nvSpPr>
          <p:cNvPr id="46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01.09.2024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Коркин Н.Н.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2989"/>
            <a:ext cx="12192000" cy="6144438"/>
          </a:xfrm>
          <a:prstGeom prst="rect">
            <a:avLst/>
          </a:prstGeom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ПОРЫВАМ 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 КРАСНОТУРЬИНСК СВЕРДЛОВСКОЙ ОБЛАСТИ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02.09.2024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330237" y="1974652"/>
            <a:ext cx="1790226" cy="779433"/>
            <a:chOff x="-1140157" y="7474624"/>
            <a:chExt cx="1790226" cy="779433"/>
          </a:xfrm>
        </p:grpSpPr>
        <p:sp>
          <p:nvSpPr>
            <p:cNvPr id="43" name="TextBox 10"/>
            <p:cNvSpPr txBox="1"/>
            <p:nvPr/>
          </p:nvSpPr>
          <p:spPr>
            <a:xfrm>
              <a:off x="-1140157" y="7474624"/>
              <a:ext cx="1790226" cy="289732"/>
            </a:xfrm>
            <a:prstGeom prst="rect">
              <a:avLst/>
            </a:prstGeom>
            <a:solidFill>
              <a:srgbClr val="FFFFFF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ГО Краснотурьинск</a:t>
              </a: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816716" y="7759866"/>
              <a:ext cx="778797" cy="127531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531" tIns="67265" rIns="134531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700" b="1" kern="0" noProof="0" dirty="0" smtClean="0">
                  <a:latin typeface="Times New Roman" pitchFamily="18" charset="0"/>
                  <a:cs typeface="Times New Roman" pitchFamily="18" charset="0"/>
                </a:rPr>
                <a:t>317/174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-816768" y="7893496"/>
              <a:ext cx="1058945" cy="140376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tIns="67265" rIns="0" bIns="67265" anchor="ctr"/>
            <a:lstStyle/>
            <a:p>
              <a:pPr marL="0" marR="0" lvl="0" indent="0" algn="ctr" defTabSz="73888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4585/60685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>
              <a:off x="-27985" y="7750733"/>
              <a:ext cx="270163" cy="142763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5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54" name="TextBox 23"/>
            <p:cNvSpPr txBox="1"/>
            <p:nvPr/>
          </p:nvSpPr>
          <p:spPr>
            <a:xfrm>
              <a:off x="-752139" y="7984210"/>
              <a:ext cx="475451" cy="258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lIns="37832" tIns="67265" rIns="37832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23"/>
            <p:cNvSpPr txBox="1"/>
            <p:nvPr/>
          </p:nvSpPr>
          <p:spPr>
            <a:xfrm>
              <a:off x="-368355" y="7995103"/>
              <a:ext cx="475451" cy="25895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lIns="134531" tIns="67265" rIns="134531" bIns="67265">
              <a:spAutoFit/>
            </a:bodyPr>
            <a:lstStyle/>
            <a:p>
              <a:pPr algn="ctr" defTabSz="73888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9624380" y="700103"/>
            <a:ext cx="2952694" cy="3743622"/>
            <a:chOff x="9619878" y="2208403"/>
            <a:chExt cx="2952694" cy="3743622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9619878" y="2208403"/>
              <a:ext cx="2952694" cy="3743622"/>
              <a:chOff x="7765300" y="4457439"/>
              <a:chExt cx="2952694" cy="3743622"/>
            </a:xfrm>
          </p:grpSpPr>
          <p:grpSp>
            <p:nvGrpSpPr>
              <p:cNvPr id="87" name="Группа 86"/>
              <p:cNvGrpSpPr/>
              <p:nvPr/>
            </p:nvGrpSpPr>
            <p:grpSpPr>
              <a:xfrm>
                <a:off x="7765300" y="4457439"/>
                <a:ext cx="2952694" cy="3743622"/>
                <a:chOff x="6897577" y="4082211"/>
                <a:chExt cx="2625768" cy="2764039"/>
              </a:xfrm>
            </p:grpSpPr>
            <p:sp>
              <p:nvSpPr>
                <p:cNvPr id="8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1522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0" name="Группа 89"/>
                <p:cNvGrpSpPr/>
                <p:nvPr/>
              </p:nvGrpSpPr>
              <p:grpSpPr>
                <a:xfrm>
                  <a:off x="6897577" y="4082211"/>
                  <a:ext cx="2625768" cy="2764039"/>
                  <a:chOff x="9401429" y="1559479"/>
                  <a:chExt cx="3004693" cy="5253681"/>
                </a:xfrm>
              </p:grpSpPr>
              <p:grpSp>
                <p:nvGrpSpPr>
                  <p:cNvPr id="95" name="Группа 94"/>
                  <p:cNvGrpSpPr/>
                  <p:nvPr/>
                </p:nvGrpSpPr>
                <p:grpSpPr>
                  <a:xfrm>
                    <a:off x="9401429" y="1559479"/>
                    <a:ext cx="3004693" cy="5253681"/>
                    <a:chOff x="6759623" y="3727167"/>
                    <a:chExt cx="2447088" cy="3113013"/>
                  </a:xfrm>
                </p:grpSpPr>
                <p:sp>
                  <p:nvSpPr>
                    <p:cNvPr id="100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3" y="3767481"/>
                      <a:ext cx="2134158" cy="30726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73320" y="5771221"/>
                      <a:ext cx="204793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прогноз нарушения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74325" y="3727167"/>
                      <a:ext cx="1606383" cy="2418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Условные обозначения</a:t>
                      </a:r>
                    </a:p>
                  </p:txBody>
                </p:sp>
                <p:sp>
                  <p:nvSpPr>
                    <p:cNvPr id="103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09"/>
                      <a:ext cx="1609849" cy="209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TextBox 10"/>
                    <p:cNvSpPr txBox="1"/>
                    <p:nvPr/>
                  </p:nvSpPr>
                  <p:spPr>
                    <a:xfrm>
                      <a:off x="6785475" y="6585394"/>
                      <a:ext cx="591514" cy="2047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defTabSz="912321">
                        <a:defRPr/>
                      </a:pPr>
                      <a:r>
                        <a:rPr lang="ru-RU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</a:t>
                      </a:r>
                      <a:endParaRPr lang="ru-RU" sz="1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5" name="Полилиния 104"/>
                    <p:cNvSpPr/>
                    <p:nvPr/>
                  </p:nvSpPr>
                  <p:spPr>
                    <a:xfrm>
                      <a:off x="6891128" y="5784093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6" name="Прямоугольник 105"/>
                    <p:cNvSpPr/>
                    <p:nvPr/>
                  </p:nvSpPr>
                  <p:spPr>
                    <a:xfrm>
                      <a:off x="6789967" y="6011515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912321">
                        <a:defRPr/>
                      </a:pPr>
                      <a:r>
                        <a:rPr lang="ru-RU" sz="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321/20</a:t>
                      </a:r>
                    </a:p>
                  </p:txBody>
                </p:sp>
                <p:sp>
                  <p:nvSpPr>
                    <p:cNvPr id="10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1232" y="6558997"/>
                      <a:ext cx="1831079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0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10218" y="4418277"/>
                      <a:ext cx="1896493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6267" y="5973077"/>
                      <a:ext cx="1898652" cy="235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27242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54488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581736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0896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36191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163420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690663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17897" algn="l" defTabSz="1054488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 ЛЭП/ТП (шт.)</a:t>
                      </a:r>
                    </a:p>
                  </p:txBody>
                </p:sp>
              </p:grpSp>
              <p:sp>
                <p:nvSpPr>
                  <p:cNvPr id="96" name="Скругленный прямоугольник 95"/>
                  <p:cNvSpPr/>
                  <p:nvPr/>
                </p:nvSpPr>
                <p:spPr>
                  <a:xfrm>
                    <a:off x="9463075" y="612723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9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9757" y="5966534"/>
                    <a:ext cx="2465414" cy="545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износ 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98" name="Прямоугольник 97"/>
                  <p:cNvSpPr/>
                  <p:nvPr/>
                </p:nvSpPr>
                <p:spPr>
                  <a:xfrm>
                    <a:off x="9438681" y="5747122"/>
                    <a:ext cx="658385" cy="23060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9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45708" y="5648363"/>
                    <a:ext cx="1868848" cy="397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9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347238" y="5093365"/>
                  <a:ext cx="1948620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количество </a:t>
                  </a:r>
                  <a:r>
                    <a:rPr lang="ru-RU" altLang="ru-RU" sz="1000" b="0" kern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осадков (УГМС),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мм</a:t>
                  </a:r>
                </a:p>
              </p:txBody>
            </p:sp>
            <p:sp>
              <p:nvSpPr>
                <p:cNvPr id="92" name="TextBox 23"/>
                <p:cNvSpPr txBox="1"/>
                <p:nvPr/>
              </p:nvSpPr>
              <p:spPr>
                <a:xfrm>
                  <a:off x="6991196" y="5108177"/>
                  <a:ext cx="383894" cy="181793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000" kern="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93" name="TextBox 23"/>
                <p:cNvSpPr txBox="1"/>
                <p:nvPr/>
              </p:nvSpPr>
              <p:spPr>
                <a:xfrm>
                  <a:off x="6995296" y="5244636"/>
                  <a:ext cx="372305" cy="181793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2321">
                    <a:defRPr/>
                  </a:pPr>
                  <a:r>
                    <a:rPr lang="ru-RU" sz="1000" kern="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404899" y="5214735"/>
                  <a:ext cx="1659776" cy="185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порывы ветра (УГМС), м/с</a:t>
                  </a:r>
                </a:p>
              </p:txBody>
            </p:sp>
          </p:grpSp>
          <p:pic>
            <p:nvPicPr>
              <p:cNvPr id="88" name="Рисунок 8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1176" y="5003121"/>
                <a:ext cx="649048" cy="766425"/>
              </a:xfrm>
              <a:prstGeom prst="rect">
                <a:avLst/>
              </a:prstGeom>
            </p:spPr>
          </p:pic>
        </p:grp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065" y="4379122"/>
              <a:ext cx="340094" cy="268783"/>
            </a:xfrm>
            <a:prstGeom prst="rect">
              <a:avLst/>
            </a:prstGeom>
          </p:spPr>
        </p:pic>
        <p:sp>
          <p:nvSpPr>
            <p:cNvPr id="82" name="Прямоугольник 81"/>
            <p:cNvSpPr/>
            <p:nvPr/>
          </p:nvSpPr>
          <p:spPr>
            <a:xfrm>
              <a:off x="9938868" y="4374070"/>
              <a:ext cx="258327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Tx/>
                <a:buChar char="-"/>
                <a:defRPr/>
              </a:pPr>
              <a:r>
                <a:rPr lang="ru-RU" altLang="ru-RU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количество </a:t>
              </a: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подразделений </a:t>
              </a:r>
            </a:p>
            <a:p>
              <a:pPr algn="ctr">
                <a:defRPr/>
              </a:pPr>
              <a:r>
                <a:rPr lang="ru-RU" altLang="ru-RU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(ПСЧ, гарнизоны</a:t>
              </a: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ru-RU" altLang="ru-RU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>
                <a:defRPr/>
              </a:pPr>
              <a:endPara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4509" y="4387070"/>
              <a:ext cx="269592" cy="240708"/>
            </a:xfrm>
            <a:prstGeom prst="rect">
              <a:avLst/>
            </a:prstGeom>
          </p:spPr>
        </p:pic>
        <p:sp>
          <p:nvSpPr>
            <p:cNvPr id="84" name="Text Box 97"/>
            <p:cNvSpPr txBox="1">
              <a:spLocks noChangeArrowheads="1"/>
            </p:cNvSpPr>
            <p:nvPr/>
          </p:nvSpPr>
          <p:spPr bwMode="auto">
            <a:xfrm>
              <a:off x="10273090" y="4084694"/>
              <a:ext cx="1885816" cy="404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Tx/>
                <a:buChar char="-"/>
                <a:defRPr/>
              </a:pPr>
              <a:r>
                <a:rPr lang="ru-RU" altLang="ru-RU" sz="1000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количество медицинских </a:t>
              </a:r>
            </a:p>
            <a:p>
              <a:pPr algn="ctr">
                <a:defRPr/>
              </a:pPr>
              <a:r>
                <a:rPr lang="ru-RU" altLang="ru-RU" sz="1000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организаций</a:t>
              </a:r>
              <a:endParaRPr lang="ru-RU" altLang="ru-RU" sz="1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12649" y="4127976"/>
              <a:ext cx="273313" cy="250537"/>
            </a:xfrm>
            <a:prstGeom prst="rect">
              <a:avLst/>
            </a:prstGeom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065" y="4125396"/>
              <a:ext cx="340094" cy="268783"/>
            </a:xfrm>
            <a:prstGeom prst="rect">
              <a:avLst/>
            </a:prstGeom>
          </p:spPr>
        </p:pic>
      </p:grpSp>
      <p:sp>
        <p:nvSpPr>
          <p:cNvPr id="110" name="Text Box 97"/>
          <p:cNvSpPr txBox="1">
            <a:spLocks noChangeArrowheads="1"/>
          </p:cNvSpPr>
          <p:nvPr/>
        </p:nvSpPr>
        <p:spPr bwMode="auto">
          <a:xfrm>
            <a:off x="10196393" y="1064290"/>
            <a:ext cx="1579477" cy="28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ветер, порыв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м/с</a:t>
            </a: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6092" y="935137"/>
            <a:ext cx="2324516" cy="168273"/>
          </a:xfrm>
          <a:prstGeom prst="rect">
            <a:avLst/>
          </a:prstGeom>
        </p:spPr>
      </p:pic>
      <p:sp>
        <p:nvSpPr>
          <p:cNvPr id="112" name="Rectangle 152"/>
          <p:cNvSpPr>
            <a:spLocks noChangeArrowheads="1"/>
          </p:cNvSpPr>
          <p:nvPr/>
        </p:nvSpPr>
        <p:spPr bwMode="auto">
          <a:xfrm>
            <a:off x="10454066" y="630932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altLang="ru-RU" sz="7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01.09.2024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Коркин Н.Н.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346-1279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587</Words>
  <Application>Microsoft Office PowerPoint</Application>
  <PresentationFormat>Широкоэкранный</PresentationFormat>
  <Paragraphs>189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ГИС</dc:creator>
  <cp:lastModifiedBy>Микулич Анастасия Константиновна</cp:lastModifiedBy>
  <cp:revision>484</cp:revision>
  <dcterms:created xsi:type="dcterms:W3CDTF">2022-03-05T11:09:38Z</dcterms:created>
  <dcterms:modified xsi:type="dcterms:W3CDTF">2024-09-01T08:35:47Z</dcterms:modified>
</cp:coreProperties>
</file>