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49" r:id="rId2"/>
    <p:sldId id="457" r:id="rId3"/>
    <p:sldId id="452" r:id="rId4"/>
    <p:sldId id="366" r:id="rId5"/>
    <p:sldId id="456" r:id="rId6"/>
    <p:sldId id="286" r:id="rId7"/>
    <p:sldId id="454" r:id="rId8"/>
    <p:sldId id="345" r:id="rId9"/>
    <p:sldId id="455" r:id="rId10"/>
    <p:sldId id="344" r:id="rId11"/>
    <p:sldId id="450" r:id="rId12"/>
    <p:sldId id="451" r:id="rId13"/>
    <p:sldId id="463" r:id="rId14"/>
    <p:sldId id="458" r:id="rId15"/>
    <p:sldId id="459" r:id="rId16"/>
    <p:sldId id="461" r:id="rId17"/>
    <p:sldId id="4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9681" autoAdjust="0"/>
    <p:restoredTop sz="94660"/>
  </p:normalViewPr>
  <p:slideViewPr>
    <p:cSldViewPr>
      <p:cViewPr>
        <p:scale>
          <a:sx n="66" d="100"/>
          <a:sy n="66" d="100"/>
        </p:scale>
        <p:origin x="-118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Участники ВОВ -наши земляки\Подкорытова Анна Степановна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3787753" cy="5214951"/>
          </a:xfrm>
          <a:prstGeom prst="rect">
            <a:avLst/>
          </a:prstGeom>
          <a:noFill/>
        </p:spPr>
      </p:pic>
      <p:sp>
        <p:nvSpPr>
          <p:cNvPr id="133121" name="Rectangle 1"/>
          <p:cNvSpPr>
            <a:spLocks noChangeArrowheads="1"/>
          </p:cNvSpPr>
          <p:nvPr/>
        </p:nvSpPr>
        <p:spPr bwMode="auto">
          <a:xfrm>
            <a:off x="4000496" y="214290"/>
            <a:ext cx="478634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Подкорытова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Анна Степановна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1923 года рождения. Закончила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Камышловское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пед.училище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Проработав год учительницей в школе № 8 г. Серова, в начале июня 1942 г. добровольцем ушла на фронт. Была в действующей армии в Ленинграде в блокадные годы, затем в Кронштадте, Прибалтике: городах Тарту, Каунас, Отепя, Пярну, Таллинн, Кёнигсберг.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521495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Была фронтовой радисткой – телеграфисткой, передавала текст со скоростью 120 знаков в минуту азбуки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морзе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Вернулась домой в 1946 году 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Кочневскую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школу учителем начальных классов.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980728"/>
            <a:ext cx="3694268" cy="50005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Комарова (</a:t>
            </a:r>
            <a:r>
              <a:rPr lang="ru-RU" sz="2400" b="1" dirty="0" err="1" smtClean="0">
                <a:solidFill>
                  <a:srgbClr val="FF0000"/>
                </a:solidFill>
              </a:rPr>
              <a:t>Белошейкина</a:t>
            </a:r>
            <a:r>
              <a:rPr lang="ru-RU" sz="2400" b="1" dirty="0" smtClean="0">
                <a:solidFill>
                  <a:srgbClr val="FF0000"/>
                </a:solidFill>
              </a:rPr>
              <a:t>) Таисия Федоровна </a:t>
            </a:r>
            <a:r>
              <a:rPr lang="ru-RU" sz="2400" dirty="0" smtClean="0"/>
              <a:t>01.10.1920 г.р.</a:t>
            </a:r>
            <a:endParaRPr lang="ru-RU" sz="2400" dirty="0"/>
          </a:p>
        </p:txBody>
      </p:sp>
      <p:pic>
        <p:nvPicPr>
          <p:cNvPr id="43010" name="Picture 2" descr="D:\Участники ВОВ -наши земляки\Комарова Таисья Федоровна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420" y="116632"/>
            <a:ext cx="2140779" cy="3600400"/>
          </a:xfrm>
          <a:prstGeom prst="rect">
            <a:avLst/>
          </a:prstGeom>
          <a:noFill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73" t="8134" r="29722" b="12103"/>
          <a:stretch/>
        </p:blipFill>
        <p:spPr bwMode="auto">
          <a:xfrm>
            <a:off x="307792" y="3900949"/>
            <a:ext cx="2686033" cy="276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1916832"/>
            <a:ext cx="5471552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Трудовую деятельность начала в 18 лет , учителем начальной школы  Белоярского района.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1942 г. ушла на фронт добровольцем. Служила в роте связи, телеграфисткой, в звании младшего сержанта (отделение состояло из 18 девушек связисток). Участвовала в освобождении Карелии, Польши.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Награждена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медалью «За боевые заслуги», юбилейными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428604"/>
            <a:ext cx="471487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Черепанова Зоя Павловна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Участница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Великой Отечественной войны. Служить пришлось на Ленинградском фронте в парашютном подразделении прифронтовой авиации (с мая 1942 года по июль 1945 годы). Награждена военными и юбилейными медалями, имея воинское звание гвардии ефрейтора.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Пед.деятельность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пришлось вести в ряде школ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Камышловского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соседних районов. В 1948 – 50-е годы –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Ерзовской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школе заведующим учителем. Последующие годы посвящены школам: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Ожгихинской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(1959 – 62),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Куваевской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(1962 – 63),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Казанковской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(1963 – 70) и после закрытия последней – воспитателем в интернате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Захаровской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школы (1970 – 73).</a:t>
            </a:r>
          </a:p>
        </p:txBody>
      </p:sp>
      <p:pic>
        <p:nvPicPr>
          <p:cNvPr id="175106" name="Picture 2" descr="Черепанова Зоя Павловна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428628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Учителя –труженики </a:t>
            </a:r>
            <a:r>
              <a:rPr lang="ru-RU" b="1" dirty="0" smtClean="0"/>
              <a:t>тыла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Виноградова Мария Петровна </a:t>
            </a:r>
          </a:p>
          <a:p>
            <a:r>
              <a:rPr lang="ru-RU" dirty="0" err="1" smtClean="0"/>
              <a:t>Воротько</a:t>
            </a:r>
            <a:r>
              <a:rPr lang="ru-RU" dirty="0" smtClean="0"/>
              <a:t> Галина Ивановна</a:t>
            </a:r>
          </a:p>
          <a:p>
            <a:r>
              <a:rPr lang="ru-RU" dirty="0" err="1" smtClean="0"/>
              <a:t>Иканина</a:t>
            </a:r>
            <a:r>
              <a:rPr lang="ru-RU" dirty="0" smtClean="0"/>
              <a:t> Анна Ивановна</a:t>
            </a:r>
          </a:p>
          <a:p>
            <a:r>
              <a:rPr lang="ru-RU" dirty="0" err="1" smtClean="0"/>
              <a:t>Клементьева</a:t>
            </a:r>
            <a:r>
              <a:rPr lang="ru-RU" dirty="0" smtClean="0"/>
              <a:t> </a:t>
            </a:r>
            <a:r>
              <a:rPr lang="ru-RU" dirty="0" err="1" smtClean="0"/>
              <a:t>Апполинария</a:t>
            </a:r>
            <a:r>
              <a:rPr lang="ru-RU" dirty="0" smtClean="0"/>
              <a:t> Михайловна </a:t>
            </a:r>
          </a:p>
          <a:p>
            <a:r>
              <a:rPr lang="ru-RU" dirty="0" err="1" smtClean="0"/>
              <a:t>Мансветова</a:t>
            </a:r>
            <a:r>
              <a:rPr lang="ru-RU" dirty="0" smtClean="0"/>
              <a:t> Лидия Николаевна</a:t>
            </a:r>
          </a:p>
          <a:p>
            <a:r>
              <a:rPr lang="ru-RU" dirty="0" smtClean="0"/>
              <a:t>Мельникова Анна Николаевна</a:t>
            </a:r>
          </a:p>
          <a:p>
            <a:r>
              <a:rPr lang="ru-RU" dirty="0" smtClean="0"/>
              <a:t>Мельникова Евгения </a:t>
            </a:r>
            <a:r>
              <a:rPr lang="ru-RU" dirty="0" err="1" smtClean="0"/>
              <a:t>Кузьмовна</a:t>
            </a:r>
            <a:endParaRPr lang="ru-RU" dirty="0" smtClean="0"/>
          </a:p>
          <a:p>
            <a:r>
              <a:rPr lang="ru-RU" dirty="0" smtClean="0"/>
              <a:t>Петунина Анна Михайловна</a:t>
            </a:r>
          </a:p>
          <a:p>
            <a:r>
              <a:rPr lang="ru-RU" dirty="0" err="1" smtClean="0"/>
              <a:t>Понарина</a:t>
            </a:r>
            <a:r>
              <a:rPr lang="ru-RU" dirty="0" smtClean="0"/>
              <a:t> Нина Алексеевна.</a:t>
            </a:r>
          </a:p>
          <a:p>
            <a:r>
              <a:rPr lang="ru-RU" dirty="0" smtClean="0"/>
              <a:t>Попова Нина Алексеевна</a:t>
            </a:r>
          </a:p>
          <a:p>
            <a:r>
              <a:rPr lang="ru-RU" dirty="0" err="1" smtClean="0"/>
              <a:t>Порсина</a:t>
            </a:r>
            <a:r>
              <a:rPr lang="ru-RU" dirty="0" smtClean="0"/>
              <a:t> </a:t>
            </a:r>
            <a:r>
              <a:rPr lang="ru-RU" dirty="0" err="1" smtClean="0"/>
              <a:t>Ульяна</a:t>
            </a:r>
            <a:r>
              <a:rPr lang="ru-RU" dirty="0" smtClean="0"/>
              <a:t> Федоровна</a:t>
            </a:r>
          </a:p>
          <a:p>
            <a:r>
              <a:rPr lang="ru-RU" dirty="0" smtClean="0"/>
              <a:t>Солдатова Лидия Степановна</a:t>
            </a:r>
          </a:p>
          <a:p>
            <a:r>
              <a:rPr lang="ru-RU" dirty="0" smtClean="0"/>
              <a:t>Толстых Анна Павловна</a:t>
            </a:r>
          </a:p>
          <a:p>
            <a:r>
              <a:rPr lang="ru-RU" dirty="0" err="1" smtClean="0"/>
              <a:t>Хрисанова</a:t>
            </a:r>
            <a:r>
              <a:rPr lang="ru-RU" dirty="0" smtClean="0"/>
              <a:t> </a:t>
            </a:r>
            <a:r>
              <a:rPr lang="ru-RU" dirty="0" err="1" smtClean="0"/>
              <a:t>Капитолина</a:t>
            </a:r>
            <a:r>
              <a:rPr lang="ru-RU" dirty="0" smtClean="0"/>
              <a:t> Александровна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err="1" smtClean="0"/>
              <a:t>Мансветова</a:t>
            </a:r>
            <a:r>
              <a:rPr lang="ru-RU" sz="4000" b="1" dirty="0" smtClean="0"/>
              <a:t> </a:t>
            </a:r>
            <a:r>
              <a:rPr lang="ru-RU" sz="4000" dirty="0" smtClean="0"/>
              <a:t>Лидия Николаевна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(</a:t>
            </a:r>
            <a:r>
              <a:rPr lang="ru-RU" sz="4000" dirty="0" smtClean="0"/>
              <a:t>1870 – 1954)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600200"/>
            <a:ext cx="625794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Лидия </a:t>
            </a:r>
            <a:r>
              <a:rPr lang="ru-RU" dirty="0" smtClean="0"/>
              <a:t>Николаевна </a:t>
            </a:r>
            <a:r>
              <a:rPr lang="ru-RU" dirty="0" err="1" smtClean="0"/>
              <a:t>Мансветова</a:t>
            </a:r>
            <a:r>
              <a:rPr lang="ru-RU" dirty="0" smtClean="0"/>
              <a:t> в 20-е – 30-е годы работала в ряде школ </a:t>
            </a:r>
            <a:r>
              <a:rPr lang="ru-RU" dirty="0" err="1" smtClean="0"/>
              <a:t>Шадринского</a:t>
            </a:r>
            <a:r>
              <a:rPr lang="ru-RU" dirty="0" smtClean="0"/>
              <a:t> округа учителем в начальных классах. В годы Великой Отечественной войны работает в </a:t>
            </a:r>
            <a:r>
              <a:rPr lang="ru-RU" dirty="0" err="1" smtClean="0"/>
              <a:t>Желонской</a:t>
            </a:r>
            <a:r>
              <a:rPr lang="ru-RU" dirty="0" smtClean="0"/>
              <a:t> школе, в 1948 – 50-е годы – в </a:t>
            </a:r>
            <a:r>
              <a:rPr lang="ru-RU" dirty="0" err="1" smtClean="0"/>
              <a:t>Шумковской</a:t>
            </a:r>
            <a:r>
              <a:rPr lang="ru-RU" dirty="0" smtClean="0"/>
              <a:t>, а в 1950 – 54-е годы – в </a:t>
            </a:r>
            <a:r>
              <a:rPr lang="ru-RU" dirty="0" err="1" smtClean="0"/>
              <a:t>Ерзовской</a:t>
            </a:r>
            <a:r>
              <a:rPr lang="ru-RU" dirty="0" smtClean="0"/>
              <a:t> начальных школах. До конца своей жизни Лидия Николаевна посвятила себя детям. За многолетнюю педагогическую деятельность удостоена наградами: медалями и орденами Ленина.</a:t>
            </a:r>
          </a:p>
          <a:p>
            <a:endParaRPr lang="ru-RU" dirty="0"/>
          </a:p>
        </p:txBody>
      </p:sp>
      <p:pic>
        <p:nvPicPr>
          <p:cNvPr id="4" name="Рисунок 3" descr="музей2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17859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err="1" smtClean="0"/>
              <a:t>Клементьева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Апполинария</a:t>
            </a:r>
            <a:r>
              <a:rPr lang="ru-RU" sz="3200" b="1" i="1" dirty="0" smtClean="0"/>
              <a:t> Михайловна</a:t>
            </a:r>
            <a:r>
              <a:rPr lang="ru-RU" sz="3200" i="1" dirty="0" smtClean="0"/>
              <a:t> (1918 -1991</a:t>
            </a:r>
            <a:r>
              <a:rPr lang="ru-RU" sz="3200" i="1" dirty="0" smtClean="0"/>
              <a:t>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600200"/>
            <a:ext cx="697232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Родилась </a:t>
            </a:r>
            <a:r>
              <a:rPr lang="ru-RU" sz="1600" dirty="0" smtClean="0"/>
              <a:t>6 января 1918 года в с. </a:t>
            </a:r>
            <a:r>
              <a:rPr lang="ru-RU" sz="1600" dirty="0" err="1" smtClean="0"/>
              <a:t>Четкарино</a:t>
            </a:r>
            <a:r>
              <a:rPr lang="ru-RU" sz="1600" dirty="0" smtClean="0"/>
              <a:t> </a:t>
            </a:r>
            <a:r>
              <a:rPr lang="ru-RU" sz="1600" dirty="0" err="1" smtClean="0"/>
              <a:t>Камышловского</a:t>
            </a:r>
            <a:r>
              <a:rPr lang="ru-RU" sz="1600" dirty="0" smtClean="0"/>
              <a:t> уезда (ныне </a:t>
            </a:r>
            <a:r>
              <a:rPr lang="ru-RU" sz="1600" dirty="0" err="1" smtClean="0"/>
              <a:t>Пышминский</a:t>
            </a:r>
            <a:r>
              <a:rPr lang="ru-RU" sz="1600" dirty="0" smtClean="0"/>
              <a:t> район), в семье крестьянина. Училась в </a:t>
            </a:r>
            <a:r>
              <a:rPr lang="ru-RU" sz="1600" dirty="0" err="1" smtClean="0"/>
              <a:t>Четкаринской</a:t>
            </a:r>
            <a:r>
              <a:rPr lang="ru-RU" sz="1600" dirty="0" smtClean="0"/>
              <a:t> школе, после окончания, которой поступила на учёбу в </a:t>
            </a:r>
            <a:r>
              <a:rPr lang="ru-RU" sz="1600" dirty="0" err="1" smtClean="0"/>
              <a:t>Камышловское</a:t>
            </a:r>
            <a:r>
              <a:rPr lang="ru-RU" sz="1600" dirty="0" smtClean="0"/>
              <a:t> педучилище. После окончания училища в 1937 году была направлена в </a:t>
            </a:r>
            <a:r>
              <a:rPr lang="ru-RU" sz="1600" dirty="0" err="1" smtClean="0"/>
              <a:t>Кочневскую</a:t>
            </a:r>
            <a:r>
              <a:rPr lang="ru-RU" sz="1600" dirty="0" smtClean="0"/>
              <a:t> семилетнюю школу. За многолетний период своей трудовой жизни, </a:t>
            </a:r>
            <a:r>
              <a:rPr lang="ru-RU" sz="1600" dirty="0" err="1" smtClean="0"/>
              <a:t>Апполинарии</a:t>
            </a:r>
            <a:r>
              <a:rPr lang="ru-RU" sz="1600" dirty="0" smtClean="0"/>
              <a:t> Михайловне пришлось вести начальные классы, но из-за отсутствия учителей-специалистов и уроки биологии, химии, русского языка и литературы, занимать должность завуча и директора школы. Кроме </a:t>
            </a:r>
            <a:r>
              <a:rPr lang="ru-RU" sz="1600" dirty="0" err="1" smtClean="0"/>
              <a:t>Кочневской</a:t>
            </a:r>
            <a:r>
              <a:rPr lang="ru-RU" sz="1600" dirty="0" smtClean="0"/>
              <a:t> школы, работала и в </a:t>
            </a:r>
            <a:r>
              <a:rPr lang="ru-RU" sz="1600" dirty="0" err="1" smtClean="0"/>
              <a:t>Желонской</a:t>
            </a:r>
            <a:r>
              <a:rPr lang="ru-RU" sz="1600" dirty="0" smtClean="0"/>
              <a:t> начальной школе. С 1967-68 учебного года и до выхода на заслуженный отдых (1973г.) работала учителем начальных классов и воспитателем группы продленного дня в </a:t>
            </a:r>
            <a:r>
              <a:rPr lang="ru-RU" sz="1600" dirty="0" err="1" smtClean="0"/>
              <a:t>Кочневской</a:t>
            </a:r>
            <a:r>
              <a:rPr lang="ru-RU" sz="1600" dirty="0" smtClean="0"/>
              <a:t> школе. </a:t>
            </a:r>
            <a:r>
              <a:rPr lang="ru-RU" sz="1600" dirty="0" err="1" smtClean="0"/>
              <a:t>Апполинария</a:t>
            </a:r>
            <a:r>
              <a:rPr lang="ru-RU" sz="1600" dirty="0" smtClean="0"/>
              <a:t> Михайловна осталась в памяти детей и сотрудников школы, односельчан как учитель и руководитель с высокой ответственностью, требовательностью к себе и окружающим подопечным и подчинённым в период педагогической деятельности. Она отличилась также эрудированностью и начитанностью, хорошей риторикой. За годы работы многократно отмечалась поощрениями и наградами: благодарностями, грамотами и дипломами. Проработав в </a:t>
            </a:r>
            <a:r>
              <a:rPr lang="ru-RU" sz="1600" dirty="0" err="1" smtClean="0"/>
              <a:t>Кочневской</a:t>
            </a:r>
            <a:r>
              <a:rPr lang="ru-RU" sz="1600" dirty="0" smtClean="0"/>
              <a:t> и </a:t>
            </a:r>
            <a:r>
              <a:rPr lang="ru-RU" sz="1600" dirty="0" err="1" smtClean="0"/>
              <a:t>Желонской</a:t>
            </a:r>
            <a:r>
              <a:rPr lang="ru-RU" sz="1600" dirty="0" smtClean="0"/>
              <a:t> школах общей сложности 36 лет, </a:t>
            </a:r>
            <a:r>
              <a:rPr lang="ru-RU" sz="1600" dirty="0" err="1" smtClean="0"/>
              <a:t>Апполинария</a:t>
            </a:r>
            <a:r>
              <a:rPr lang="ru-RU" sz="1600" dirty="0" smtClean="0"/>
              <a:t> Михайловна оказалась своеобразным рекордсменом в истории народного образования родного края. </a:t>
            </a:r>
            <a:endParaRPr lang="ru-RU" sz="1600" dirty="0"/>
          </a:p>
        </p:txBody>
      </p:sp>
      <p:pic>
        <p:nvPicPr>
          <p:cNvPr id="4" name="Рисунок 3" descr="Клементьева 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1357322" cy="191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err="1" smtClean="0"/>
              <a:t>Клементьева</a:t>
            </a:r>
            <a:r>
              <a:rPr lang="ru-RU" sz="2800" b="1" dirty="0" smtClean="0"/>
              <a:t> </a:t>
            </a:r>
            <a:r>
              <a:rPr lang="ru-RU" sz="2800" dirty="0" err="1" smtClean="0"/>
              <a:t>Апполинария</a:t>
            </a:r>
            <a:r>
              <a:rPr lang="ru-RU" sz="2800" dirty="0" smtClean="0"/>
              <a:t> Михайловна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</a:t>
            </a:r>
            <a:r>
              <a:rPr lang="ru-RU" sz="2800" dirty="0" smtClean="0"/>
              <a:t>1918 – 1991)</a:t>
            </a:r>
            <a:br>
              <a:rPr lang="ru-RU" sz="2800" dirty="0" smtClean="0"/>
            </a:br>
            <a:r>
              <a:rPr lang="ru-RU" sz="2800" b="1" dirty="0" err="1" smtClean="0"/>
              <a:t>Клементьев</a:t>
            </a:r>
            <a:r>
              <a:rPr lang="ru-RU" sz="2800" b="1" dirty="0" smtClean="0"/>
              <a:t> </a:t>
            </a:r>
            <a:r>
              <a:rPr lang="ru-RU" sz="2800" dirty="0" smtClean="0"/>
              <a:t>Афанасий Васильевич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</a:t>
            </a:r>
            <a:r>
              <a:rPr lang="ru-RU" sz="2800" dirty="0" smtClean="0"/>
              <a:t>1917 – 1983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2000240"/>
            <a:ext cx="55435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Апполинария</a:t>
            </a:r>
            <a:r>
              <a:rPr lang="ru-RU" dirty="0" smtClean="0"/>
              <a:t> </a:t>
            </a:r>
            <a:r>
              <a:rPr lang="ru-RU" dirty="0" smtClean="0"/>
              <a:t>Михайловна и Афанасий Васильевич </a:t>
            </a:r>
            <a:r>
              <a:rPr lang="ru-RU" dirty="0" err="1" smtClean="0"/>
              <a:t>Клементьевы</a:t>
            </a:r>
            <a:r>
              <a:rPr lang="ru-RU" dirty="0" smtClean="0"/>
              <a:t> – одна из супружеских пар, отдавших значительное число лет (в общей сложности – 57) обучению детей в </a:t>
            </a:r>
            <a:r>
              <a:rPr lang="ru-RU" dirty="0" err="1" smtClean="0"/>
              <a:t>Кочневской</a:t>
            </a:r>
            <a:r>
              <a:rPr lang="ru-RU" dirty="0" smtClean="0"/>
              <a:t> и </a:t>
            </a:r>
            <a:r>
              <a:rPr lang="ru-RU" dirty="0" err="1" smtClean="0"/>
              <a:t>Желонской</a:t>
            </a:r>
            <a:r>
              <a:rPr lang="ru-RU" dirty="0" smtClean="0"/>
              <a:t> школах. </a:t>
            </a:r>
          </a:p>
          <a:p>
            <a:endParaRPr lang="ru-RU" dirty="0"/>
          </a:p>
        </p:txBody>
      </p:sp>
      <p:pic>
        <p:nvPicPr>
          <p:cNvPr id="4" name="Рисунок 3" descr="музей2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85992"/>
            <a:ext cx="23050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74638"/>
            <a:ext cx="4972056" cy="1143000"/>
          </a:xfrm>
        </p:spPr>
        <p:txBody>
          <a:bodyPr>
            <a:noAutofit/>
          </a:bodyPr>
          <a:lstStyle/>
          <a:p>
            <a:r>
              <a:rPr lang="ru-RU" sz="2800" b="1" dirty="0" err="1" smtClean="0"/>
              <a:t>Будаев</a:t>
            </a:r>
            <a:r>
              <a:rPr lang="ru-RU" sz="2800" dirty="0" smtClean="0"/>
              <a:t> </a:t>
            </a:r>
            <a:r>
              <a:rPr lang="ru-RU" sz="2800" dirty="0" err="1" smtClean="0"/>
              <a:t>Ухин</a:t>
            </a:r>
            <a:r>
              <a:rPr lang="ru-RU" sz="2800" dirty="0" smtClean="0"/>
              <a:t> </a:t>
            </a:r>
            <a:r>
              <a:rPr lang="ru-RU" sz="2800" dirty="0" err="1" smtClean="0"/>
              <a:t>Сангадриевич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err="1" smtClean="0"/>
              <a:t>Будаева</a:t>
            </a:r>
            <a:r>
              <a:rPr lang="ru-RU" sz="2800" dirty="0" smtClean="0"/>
              <a:t> Анна </a:t>
            </a:r>
            <a:r>
              <a:rPr lang="ru-RU" sz="2800" dirty="0" smtClean="0"/>
              <a:t>Степановна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357430"/>
            <a:ext cx="8229600" cy="4000528"/>
          </a:xfrm>
        </p:spPr>
        <p:txBody>
          <a:bodyPr>
            <a:noAutofit/>
          </a:bodyPr>
          <a:lstStyle/>
          <a:p>
            <a:pPr marL="0" indent="0"/>
            <a:r>
              <a:rPr lang="ru-RU" sz="1600" dirty="0" smtClean="0"/>
              <a:t>У Анны </a:t>
            </a:r>
            <a:r>
              <a:rPr lang="ru-RU" sz="1600" dirty="0" err="1" smtClean="0"/>
              <a:t>Степаноовны</a:t>
            </a:r>
            <a:r>
              <a:rPr lang="ru-RU" sz="1600" dirty="0" smtClean="0"/>
              <a:t> </a:t>
            </a:r>
            <a:r>
              <a:rPr lang="ru-RU" sz="1600" dirty="0" err="1" smtClean="0"/>
              <a:t>Будаевой</a:t>
            </a:r>
            <a:r>
              <a:rPr lang="ru-RU" sz="1600" dirty="0" smtClean="0"/>
              <a:t> (</a:t>
            </a:r>
            <a:r>
              <a:rPr lang="ru-RU" sz="1600" dirty="0" err="1" smtClean="0"/>
              <a:t>Подкорытовой</a:t>
            </a:r>
            <a:r>
              <a:rPr lang="ru-RU" sz="1600" dirty="0" smtClean="0"/>
              <a:t>) первый период педагогической  состоялся в </a:t>
            </a:r>
            <a:r>
              <a:rPr lang="ru-RU" sz="1600" dirty="0" err="1" smtClean="0"/>
              <a:t>Кочнево</a:t>
            </a:r>
            <a:r>
              <a:rPr lang="ru-RU" sz="1600" dirty="0" smtClean="0"/>
              <a:t> </a:t>
            </a:r>
            <a:r>
              <a:rPr lang="ru-RU" sz="1600" dirty="0" err="1" smtClean="0"/>
              <a:t>в</a:t>
            </a:r>
            <a:r>
              <a:rPr lang="ru-RU" sz="1600" dirty="0" smtClean="0"/>
              <a:t> 1946-1948 годы в должности учителя начальных классов, а затем возвратившись в </a:t>
            </a:r>
            <a:r>
              <a:rPr lang="ru-RU" sz="1600" dirty="0" err="1" smtClean="0"/>
              <a:t>Кочневскую</a:t>
            </a:r>
            <a:r>
              <a:rPr lang="ru-RU" sz="1600" dirty="0" smtClean="0"/>
              <a:t> школу в 1953 году, проработала в ней до сентября 1962 года. Летом 1953 г. прибывает в </a:t>
            </a:r>
            <a:r>
              <a:rPr lang="ru-RU" sz="1600" dirty="0" err="1" smtClean="0"/>
              <a:t>Кочневскую</a:t>
            </a:r>
            <a:r>
              <a:rPr lang="ru-RU" sz="1600" dirty="0" smtClean="0"/>
              <a:t> школу </a:t>
            </a:r>
            <a:r>
              <a:rPr lang="ru-RU" sz="1600" dirty="0" err="1" smtClean="0"/>
              <a:t>Ухин</a:t>
            </a:r>
            <a:r>
              <a:rPr lang="ru-RU" sz="1600" dirty="0" smtClean="0"/>
              <a:t> </a:t>
            </a:r>
            <a:r>
              <a:rPr lang="ru-RU" sz="1600" dirty="0" err="1" smtClean="0"/>
              <a:t>Сангадриевич</a:t>
            </a:r>
            <a:r>
              <a:rPr lang="ru-RU" sz="1600" dirty="0" smtClean="0"/>
              <a:t> </a:t>
            </a:r>
            <a:r>
              <a:rPr lang="ru-RU" sz="1600" dirty="0" err="1" smtClean="0"/>
              <a:t>Будаев</a:t>
            </a:r>
            <a:r>
              <a:rPr lang="ru-RU" sz="1600" dirty="0" smtClean="0"/>
              <a:t>, ведет уроки  математики и физики, а так же работает в должностях директора школы, заведующего учебной частью (завуча).</a:t>
            </a:r>
          </a:p>
          <a:p>
            <a:pPr marL="0" indent="0"/>
            <a:r>
              <a:rPr lang="ru-RU" sz="1600" dirty="0" err="1" smtClean="0"/>
              <a:t>Будаевы</a:t>
            </a:r>
            <a:r>
              <a:rPr lang="ru-RU" sz="1600" dirty="0" smtClean="0"/>
              <a:t> - участники Великой Отечественной войны: Анна Степановна в июне 1942 года добровольцем ушла в действующую армию, служила радисткой, вернулась домой в 1946 году. </a:t>
            </a:r>
            <a:r>
              <a:rPr lang="ru-RU" sz="1600" dirty="0" err="1" smtClean="0"/>
              <a:t>Ухин</a:t>
            </a:r>
            <a:r>
              <a:rPr lang="ru-RU" sz="1600" dirty="0" smtClean="0"/>
              <a:t> </a:t>
            </a:r>
            <a:r>
              <a:rPr lang="ru-RU" sz="1600" dirty="0" err="1" smtClean="0"/>
              <a:t>Сангадриевич</a:t>
            </a:r>
            <a:r>
              <a:rPr lang="ru-RU" sz="1600" dirty="0" smtClean="0"/>
              <a:t> воевал на Ленинградском и других фронтах. Оба имеют боевые и трудовые награды. В 1962 году семья </a:t>
            </a:r>
            <a:r>
              <a:rPr lang="ru-RU" sz="1600" dirty="0" err="1" smtClean="0"/>
              <a:t>Будаевых</a:t>
            </a:r>
            <a:r>
              <a:rPr lang="ru-RU" sz="1600" dirty="0" smtClean="0"/>
              <a:t> переезжает на новое место жительства, продолжают педагогическую деятельность. Кстати, в этой семье пять человек посвятили педагогическому труду: сын – Аркадий Петрович, сёстры Анна Степановна, Валентина Степановна Калугина (</a:t>
            </a:r>
            <a:r>
              <a:rPr lang="ru-RU" sz="1600" dirty="0" err="1" smtClean="0"/>
              <a:t>Подкорытова</a:t>
            </a:r>
            <a:r>
              <a:rPr lang="ru-RU" sz="1600" dirty="0" smtClean="0"/>
              <a:t>) и Козлова (</a:t>
            </a:r>
            <a:r>
              <a:rPr lang="ru-RU" sz="1600" dirty="0" err="1" smtClean="0"/>
              <a:t>Подкорытова</a:t>
            </a:r>
            <a:r>
              <a:rPr lang="ru-RU" sz="1600" dirty="0" smtClean="0"/>
              <a:t>) Галина Степановна, выпускницы </a:t>
            </a:r>
            <a:r>
              <a:rPr lang="ru-RU" sz="1600" dirty="0" err="1" smtClean="0"/>
              <a:t>Камышловског</a:t>
            </a:r>
            <a:r>
              <a:rPr lang="ru-RU" sz="1600" dirty="0" smtClean="0"/>
              <a:t> о педучилища, а также брат – </a:t>
            </a:r>
            <a:r>
              <a:rPr lang="ru-RU" sz="1600" dirty="0" err="1" smtClean="0"/>
              <a:t>Подкорытов</a:t>
            </a:r>
            <a:r>
              <a:rPr lang="ru-RU" sz="1600" dirty="0" smtClean="0"/>
              <a:t> Анатолий Степанович, выпускник Нижнетагильского педучилища и Свердловского пединститута. Он и его супруга Мария Тимофеевна работали в </a:t>
            </a:r>
            <a:r>
              <a:rPr lang="ru-RU" sz="1600" dirty="0" err="1" smtClean="0"/>
              <a:t>Кочневской</a:t>
            </a:r>
            <a:r>
              <a:rPr lang="ru-RU" sz="1600" dirty="0" smtClean="0"/>
              <a:t> школе учителями </a:t>
            </a:r>
            <a:endParaRPr lang="ru-RU" sz="1600" dirty="0"/>
          </a:p>
        </p:txBody>
      </p:sp>
      <p:pic>
        <p:nvPicPr>
          <p:cNvPr id="4" name="Рисунок 3" descr="Семья Будаевых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1718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200" b="1" i="1" dirty="0" smtClean="0"/>
              <a:t>Учителя-участники </a:t>
            </a:r>
            <a:r>
              <a:rPr lang="ru-RU" sz="2200" b="1" i="1" dirty="0" smtClean="0"/>
              <a:t>Великой Отечественной </a:t>
            </a:r>
            <a:r>
              <a:rPr lang="ru-RU" sz="2200" b="1" i="1" dirty="0" smtClean="0"/>
              <a:t>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515352" cy="5715016"/>
          </a:xfrm>
        </p:spPr>
        <p:txBody>
          <a:bodyPr>
            <a:normAutofit fontScale="40000" lnSpcReduction="20000"/>
          </a:bodyPr>
          <a:lstStyle/>
          <a:p>
            <a:r>
              <a:rPr lang="ru-RU" sz="4500" dirty="0" smtClean="0"/>
              <a:t>№ </a:t>
            </a:r>
            <a:r>
              <a:rPr lang="en-US" sz="4500" dirty="0" smtClean="0"/>
              <a:t>n</a:t>
            </a:r>
            <a:r>
              <a:rPr lang="ru-RU" sz="4500" dirty="0" smtClean="0"/>
              <a:t>/</a:t>
            </a:r>
            <a:r>
              <a:rPr lang="en-US" sz="4500" dirty="0" smtClean="0"/>
              <a:t>n</a:t>
            </a:r>
            <a:r>
              <a:rPr lang="ru-RU" sz="4500" dirty="0" smtClean="0"/>
              <a:t> Фамилия</a:t>
            </a:r>
            <a:r>
              <a:rPr lang="ru-RU" sz="4500" dirty="0" smtClean="0"/>
              <a:t>, имя, отчество	</a:t>
            </a:r>
            <a:r>
              <a:rPr lang="ru-RU" sz="4500" dirty="0" smtClean="0"/>
              <a:t>             Должность   Год </a:t>
            </a:r>
            <a:r>
              <a:rPr lang="ru-RU" sz="4500" dirty="0" err="1" smtClean="0"/>
              <a:t>рожд</a:t>
            </a:r>
            <a:r>
              <a:rPr lang="ru-RU" sz="4500" dirty="0" smtClean="0"/>
              <a:t>. Примечание</a:t>
            </a:r>
            <a:endParaRPr lang="ru-RU" sz="4500" dirty="0" smtClean="0"/>
          </a:p>
          <a:p>
            <a:r>
              <a:rPr lang="ru-RU" sz="4500" dirty="0" smtClean="0"/>
              <a:t>1	Виноградов Павел Николаевич	</a:t>
            </a:r>
            <a:r>
              <a:rPr lang="ru-RU" sz="4500" dirty="0" smtClean="0"/>
              <a:t>директор  1907</a:t>
            </a:r>
            <a:r>
              <a:rPr lang="ru-RU" sz="4500" dirty="0" smtClean="0"/>
              <a:t>	погиб в 1942 г.</a:t>
            </a:r>
          </a:p>
          <a:p>
            <a:r>
              <a:rPr lang="ru-RU" sz="4500" dirty="0" smtClean="0"/>
              <a:t>2	Леонтьев Николай Михайлович	учитель	</a:t>
            </a:r>
            <a:r>
              <a:rPr lang="ru-RU" sz="4500" dirty="0" smtClean="0"/>
              <a:t>  1902</a:t>
            </a:r>
            <a:r>
              <a:rPr lang="ru-RU" sz="4500" dirty="0" smtClean="0"/>
              <a:t>	</a:t>
            </a:r>
          </a:p>
          <a:p>
            <a:r>
              <a:rPr lang="ru-RU" sz="4500" dirty="0" smtClean="0"/>
              <a:t>3	</a:t>
            </a:r>
            <a:r>
              <a:rPr lang="ru-RU" sz="4500" dirty="0" err="1" smtClean="0"/>
              <a:t>Клементьев</a:t>
            </a:r>
            <a:r>
              <a:rPr lang="ru-RU" sz="4500" dirty="0" smtClean="0"/>
              <a:t> Афанасий Васильевич	учитель	</a:t>
            </a:r>
            <a:r>
              <a:rPr lang="ru-RU" sz="4500" dirty="0" smtClean="0"/>
              <a:t>  1917</a:t>
            </a:r>
            <a:r>
              <a:rPr lang="ru-RU" sz="4500" dirty="0" smtClean="0"/>
              <a:t>	</a:t>
            </a:r>
          </a:p>
          <a:p>
            <a:r>
              <a:rPr lang="ru-RU" sz="4500" dirty="0" smtClean="0"/>
              <a:t>4	</a:t>
            </a:r>
            <a:r>
              <a:rPr lang="ru-RU" sz="4500" dirty="0" err="1" smtClean="0"/>
              <a:t>Клементьев</a:t>
            </a:r>
            <a:r>
              <a:rPr lang="ru-RU" sz="4500" dirty="0" smtClean="0"/>
              <a:t> Александр Никифорович	учитель	</a:t>
            </a:r>
            <a:r>
              <a:rPr lang="ru-RU" sz="4500" dirty="0" smtClean="0"/>
              <a:t>  19</a:t>
            </a:r>
            <a:r>
              <a:rPr lang="ru-RU" sz="4500" dirty="0" smtClean="0"/>
              <a:t>…	погиб</a:t>
            </a:r>
          </a:p>
          <a:p>
            <a:r>
              <a:rPr lang="ru-RU" sz="4500" dirty="0" smtClean="0"/>
              <a:t>5	</a:t>
            </a:r>
            <a:r>
              <a:rPr lang="ru-RU" sz="4500" dirty="0" err="1" smtClean="0"/>
              <a:t>Клементьев</a:t>
            </a:r>
            <a:r>
              <a:rPr lang="ru-RU" sz="4500" dirty="0" smtClean="0"/>
              <a:t> Гаврил Федорович	учитель	</a:t>
            </a:r>
            <a:r>
              <a:rPr lang="ru-RU" sz="4500" dirty="0" smtClean="0"/>
              <a:t>  19</a:t>
            </a:r>
            <a:r>
              <a:rPr lang="ru-RU" sz="4500" dirty="0" smtClean="0"/>
              <a:t>…	погиб</a:t>
            </a:r>
          </a:p>
          <a:p>
            <a:r>
              <a:rPr lang="ru-RU" sz="4500" dirty="0" smtClean="0"/>
              <a:t>6	Королев Василий </a:t>
            </a:r>
            <a:r>
              <a:rPr lang="ru-RU" sz="4500" dirty="0" err="1" smtClean="0"/>
              <a:t>Макарович</a:t>
            </a:r>
            <a:r>
              <a:rPr lang="ru-RU" sz="4500" dirty="0" smtClean="0"/>
              <a:t>	учитель	</a:t>
            </a:r>
            <a:r>
              <a:rPr lang="ru-RU" sz="4500" dirty="0" smtClean="0"/>
              <a:t>  1921</a:t>
            </a:r>
            <a:r>
              <a:rPr lang="ru-RU" sz="4500" dirty="0" smtClean="0"/>
              <a:t>	</a:t>
            </a:r>
          </a:p>
          <a:p>
            <a:r>
              <a:rPr lang="ru-RU" sz="4500" dirty="0" smtClean="0"/>
              <a:t>7	</a:t>
            </a:r>
            <a:r>
              <a:rPr lang="ru-RU" sz="4500" dirty="0" err="1" smtClean="0"/>
              <a:t>Машьянов</a:t>
            </a:r>
            <a:r>
              <a:rPr lang="ru-RU" sz="4500" dirty="0" smtClean="0"/>
              <a:t> Иван Александрович	учитель	</a:t>
            </a:r>
            <a:r>
              <a:rPr lang="ru-RU" sz="4500" dirty="0" smtClean="0"/>
              <a:t>  1919</a:t>
            </a:r>
            <a:r>
              <a:rPr lang="ru-RU" sz="4500" dirty="0" smtClean="0"/>
              <a:t>	</a:t>
            </a:r>
          </a:p>
          <a:p>
            <a:r>
              <a:rPr lang="ru-RU" sz="4500" dirty="0" smtClean="0"/>
              <a:t>8	Лихачев Афанасий Яковлевич	учитель	</a:t>
            </a:r>
            <a:r>
              <a:rPr lang="ru-RU" sz="4500" dirty="0" smtClean="0"/>
              <a:t>  1919</a:t>
            </a:r>
            <a:r>
              <a:rPr lang="ru-RU" sz="4500" dirty="0" smtClean="0"/>
              <a:t>	погиб в 1943 г.</a:t>
            </a:r>
          </a:p>
          <a:p>
            <a:r>
              <a:rPr lang="ru-RU" sz="4500" dirty="0" smtClean="0"/>
              <a:t>9	Проскуряков Михаил Андреевич	учитель	</a:t>
            </a:r>
            <a:r>
              <a:rPr lang="ru-RU" sz="4500" dirty="0" smtClean="0"/>
              <a:t>  1918</a:t>
            </a:r>
            <a:r>
              <a:rPr lang="ru-RU" sz="4500" dirty="0" smtClean="0"/>
              <a:t>	</a:t>
            </a:r>
          </a:p>
          <a:p>
            <a:r>
              <a:rPr lang="ru-RU" sz="4500" dirty="0" smtClean="0"/>
              <a:t>10	</a:t>
            </a:r>
            <a:r>
              <a:rPr lang="ru-RU" sz="4500" dirty="0" err="1" smtClean="0"/>
              <a:t>Порсин</a:t>
            </a:r>
            <a:r>
              <a:rPr lang="ru-RU" sz="4500" dirty="0" smtClean="0"/>
              <a:t> Дмитрий </a:t>
            </a:r>
            <a:r>
              <a:rPr lang="ru-RU" sz="4500" dirty="0" err="1" smtClean="0"/>
              <a:t>Макарович</a:t>
            </a:r>
            <a:r>
              <a:rPr lang="ru-RU" sz="4500" dirty="0" smtClean="0"/>
              <a:t>	учитель	</a:t>
            </a:r>
            <a:r>
              <a:rPr lang="ru-RU" sz="4500" dirty="0" smtClean="0"/>
              <a:t>  1922</a:t>
            </a:r>
            <a:r>
              <a:rPr lang="ru-RU" sz="4500" dirty="0" smtClean="0"/>
              <a:t>	</a:t>
            </a:r>
          </a:p>
          <a:p>
            <a:r>
              <a:rPr lang="ru-RU" sz="4500" dirty="0" smtClean="0"/>
              <a:t>11	</a:t>
            </a:r>
            <a:r>
              <a:rPr lang="ru-RU" sz="4500" dirty="0" err="1" smtClean="0"/>
              <a:t>Бабинов</a:t>
            </a:r>
            <a:r>
              <a:rPr lang="ru-RU" sz="4500" dirty="0" smtClean="0"/>
              <a:t> Михаил Александрович	учитель	</a:t>
            </a:r>
            <a:r>
              <a:rPr lang="ru-RU" sz="4500" dirty="0" smtClean="0"/>
              <a:t>  1911</a:t>
            </a:r>
            <a:r>
              <a:rPr lang="ru-RU" sz="4500" dirty="0" smtClean="0"/>
              <a:t>	пропал б/в </a:t>
            </a:r>
            <a:r>
              <a:rPr lang="ru-RU" sz="4500" dirty="0" err="1" smtClean="0"/>
              <a:t>в</a:t>
            </a:r>
            <a:r>
              <a:rPr lang="ru-RU" sz="4500" dirty="0" smtClean="0"/>
              <a:t> 1942г</a:t>
            </a:r>
          </a:p>
          <a:p>
            <a:r>
              <a:rPr lang="ru-RU" sz="4500" dirty="0" smtClean="0"/>
              <a:t>12	Демидов Андрей Федорович	учитель	</a:t>
            </a:r>
            <a:r>
              <a:rPr lang="ru-RU" sz="4500" dirty="0" smtClean="0"/>
              <a:t>  19</a:t>
            </a:r>
            <a:r>
              <a:rPr lang="ru-RU" sz="4500" dirty="0" smtClean="0"/>
              <a:t>…	 умер от ран</a:t>
            </a:r>
          </a:p>
          <a:p>
            <a:r>
              <a:rPr lang="ru-RU" sz="4500" dirty="0" smtClean="0"/>
              <a:t>13	</a:t>
            </a:r>
            <a:r>
              <a:rPr lang="ru-RU" sz="4500" dirty="0" err="1" smtClean="0"/>
              <a:t>Будаева</a:t>
            </a:r>
            <a:r>
              <a:rPr lang="ru-RU" sz="4500" dirty="0" smtClean="0"/>
              <a:t> </a:t>
            </a:r>
            <a:r>
              <a:rPr lang="ru-RU" sz="4500" dirty="0" smtClean="0"/>
              <a:t>Анна Степановна</a:t>
            </a:r>
            <a:r>
              <a:rPr lang="ru-RU" sz="4500" dirty="0" smtClean="0"/>
              <a:t>	</a:t>
            </a:r>
            <a:r>
              <a:rPr lang="ru-RU" sz="4500" dirty="0" smtClean="0"/>
              <a:t>                   учитель</a:t>
            </a:r>
            <a:r>
              <a:rPr lang="ru-RU" sz="4500" dirty="0" smtClean="0"/>
              <a:t>	</a:t>
            </a:r>
            <a:r>
              <a:rPr lang="ru-RU" sz="4500" dirty="0" smtClean="0"/>
              <a:t>  1924</a:t>
            </a:r>
            <a:r>
              <a:rPr lang="ru-RU" sz="4500" dirty="0" smtClean="0"/>
              <a:t>	</a:t>
            </a:r>
          </a:p>
          <a:p>
            <a:r>
              <a:rPr lang="ru-RU" sz="4500" dirty="0" smtClean="0"/>
              <a:t>14	Комарова </a:t>
            </a:r>
            <a:r>
              <a:rPr lang="ru-RU" sz="4500" dirty="0" err="1" smtClean="0"/>
              <a:t>Таисья</a:t>
            </a:r>
            <a:r>
              <a:rPr lang="ru-RU" sz="4500" dirty="0" smtClean="0"/>
              <a:t> Федоровна	учитель	</a:t>
            </a:r>
            <a:r>
              <a:rPr lang="ru-RU" sz="4500" dirty="0" smtClean="0"/>
              <a:t>  1924</a:t>
            </a:r>
            <a:r>
              <a:rPr lang="ru-RU" sz="4500" dirty="0" smtClean="0"/>
              <a:t>	</a:t>
            </a:r>
          </a:p>
          <a:p>
            <a:r>
              <a:rPr lang="ru-RU" sz="4500" dirty="0" smtClean="0"/>
              <a:t>15	Потапов Илья Федорович	</a:t>
            </a:r>
            <a:r>
              <a:rPr lang="ru-RU" sz="4500" dirty="0" smtClean="0"/>
              <a:t>                 учитель</a:t>
            </a:r>
            <a:r>
              <a:rPr lang="ru-RU" sz="4500" dirty="0" smtClean="0"/>
              <a:t>		</a:t>
            </a:r>
          </a:p>
          <a:p>
            <a:r>
              <a:rPr lang="ru-RU" sz="4500" dirty="0" smtClean="0"/>
              <a:t>16	Черепанова Зоя Павловна	</a:t>
            </a:r>
            <a:r>
              <a:rPr lang="ru-RU" sz="4500" dirty="0" smtClean="0"/>
              <a:t>                  учитель</a:t>
            </a:r>
            <a:r>
              <a:rPr lang="ru-RU" sz="4500" dirty="0" smtClean="0"/>
              <a:t>	1918	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14678" y="0"/>
            <a:ext cx="578647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Леонтьев Николай Михайлович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(1902 – 1980)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1939-1941 годы – работа учителем истории, географии, завучем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Кочневской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семилетней школе. В начале Великой  Отечественной войны был призван в действующую армию, демобилизовавшись в 1945 году, с сентября снова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Кочнёвской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школе. Ведёт уроки химии, биологии и труда, завуч. Николаем Михайловичем был создан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учебно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опытный участок с садом при школе. Им же была изготовлена мебель (шкафы, столы)  для хранения и демонстрации наглядных пособий и приборов для уроков физики, химии и биологии. И в повседневной жизни Николай Михайлович мастер на все руки. Добрую память он оставил среди выпускников школы, жителей села. Награжден боевыми и юбилейными медалями, имел трудовые награды.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Леонтьев Николай Михайлович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3056131" cy="4214818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лементьев Афанасий Васильевич 1917 г.р., д.М.Пульнико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09226" cy="6858000"/>
          </a:xfrm>
          <a:prstGeom prst="rect">
            <a:avLst/>
          </a:prstGeom>
        </p:spPr>
      </p:pic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4857752" y="214290"/>
            <a:ext cx="407196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Клементьев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Афанасий Васильевич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Родился в 1917 г. в деревне Малая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Пульникова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1939 по 1946 гг. находился сначала на срочной службе в рядах Красной армии, а в годы ВОВ участвовал в военных действиях на Дальнем Востоке. Демобилизовавшись из армии, учительствует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Желонской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Кочневской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школах.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Награждён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боевыми и юбилейными медалями.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6154758"/>
          </a:xfrm>
        </p:spPr>
        <p:txBody>
          <a:bodyPr>
            <a:no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b="1" i="1" dirty="0" err="1" smtClean="0"/>
              <a:t>Клементьев</a:t>
            </a:r>
            <a:r>
              <a:rPr lang="ru-RU" sz="1800" b="1" i="1" dirty="0" smtClean="0"/>
              <a:t> Афанасий </a:t>
            </a:r>
            <a:r>
              <a:rPr lang="ru-RU" sz="1800" b="1" i="1" dirty="0" smtClean="0"/>
              <a:t>Васильевич</a:t>
            </a:r>
            <a:br>
              <a:rPr lang="ru-RU" sz="1800" b="1" i="1" dirty="0" smtClean="0"/>
            </a:br>
            <a:r>
              <a:rPr lang="ru-RU" sz="1800" i="1" dirty="0" smtClean="0"/>
              <a:t> </a:t>
            </a:r>
            <a:r>
              <a:rPr lang="ru-RU" sz="1800" i="1" dirty="0" smtClean="0"/>
              <a:t>(1917 – 1983)</a:t>
            </a:r>
            <a:r>
              <a:rPr lang="ru-RU" sz="1800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Родился </a:t>
            </a:r>
            <a:r>
              <a:rPr lang="ru-RU" sz="1800" dirty="0" smtClean="0"/>
              <a:t>4 июня 1917 года в деревне Малая </a:t>
            </a:r>
            <a:r>
              <a:rPr lang="ru-RU" sz="1800" dirty="0" err="1" smtClean="0"/>
              <a:t>Пульникова</a:t>
            </a:r>
            <a:r>
              <a:rPr lang="ru-RU" sz="1800" dirty="0" smtClean="0"/>
              <a:t> </a:t>
            </a:r>
            <a:r>
              <a:rPr lang="ru-RU" sz="1800" dirty="0" err="1" smtClean="0"/>
              <a:t>Камышловского</a:t>
            </a:r>
            <a:r>
              <a:rPr lang="ru-RU" sz="1800" dirty="0" smtClean="0"/>
              <a:t> уезда (ныне </a:t>
            </a:r>
            <a:r>
              <a:rPr lang="ru-RU" sz="1800" dirty="0" err="1" smtClean="0"/>
              <a:t>Камышловский</a:t>
            </a:r>
            <a:r>
              <a:rPr lang="ru-RU" sz="1800" dirty="0" smtClean="0"/>
              <a:t> район), в крестьянской семье. После окончания школы поступил на учёбу в </a:t>
            </a:r>
            <a:r>
              <a:rPr lang="ru-RU" sz="1800" dirty="0" err="1" smtClean="0"/>
              <a:t>Камышловское</a:t>
            </a:r>
            <a:r>
              <a:rPr lang="ru-RU" sz="1800" dirty="0" smtClean="0"/>
              <a:t> педагогическое училище. Окончив училище в 1937 году, был направлен на педагогическую работу в </a:t>
            </a:r>
            <a:r>
              <a:rPr lang="ru-RU" sz="1800" dirty="0" err="1" smtClean="0"/>
              <a:t>Кочневскую</a:t>
            </a:r>
            <a:r>
              <a:rPr lang="ru-RU" sz="1800" dirty="0" smtClean="0"/>
              <a:t> семилетнюю школу. За четверть века педагогической деятельности Афанасию Васильевичу, как и многим его коллегам, пришлось вести не только начальные классы, но, из-за нехватки специалистов, уроки географии, математики, физкультуры. С 1939 года по 1946 год находился сначала на срочной службе в рядах Красной армии, а в годы Великой Отечественной войны участвовал в военных действиях на Дальнем Востоке. Демобилизовавшись из армии, Афанасий Васильевич учительствует в </a:t>
            </a:r>
            <a:r>
              <a:rPr lang="ru-RU" sz="1800" dirty="0" err="1" smtClean="0"/>
              <a:t>Желонской</a:t>
            </a:r>
            <a:r>
              <a:rPr lang="ru-RU" sz="1800" dirty="0" smtClean="0"/>
              <a:t> и </a:t>
            </a:r>
            <a:r>
              <a:rPr lang="ru-RU" sz="1800" dirty="0" err="1" smtClean="0"/>
              <a:t>Кочневской</a:t>
            </a:r>
            <a:r>
              <a:rPr lang="ru-RU" sz="1800" dirty="0" smtClean="0"/>
              <a:t> школах, ведя занятия в начальных классах. По причине болезни был вынужден непродолжительное время работать в лесном хозяйстве в должностях: лесовода, техника по </a:t>
            </a:r>
            <a:r>
              <a:rPr lang="ru-RU" sz="1800" dirty="0" err="1" smtClean="0"/>
              <a:t>лесопроизводству</a:t>
            </a:r>
            <a:r>
              <a:rPr lang="ru-RU" sz="1800" dirty="0" smtClean="0"/>
              <a:t>, инженера по </a:t>
            </a:r>
            <a:r>
              <a:rPr lang="ru-RU" sz="1800" dirty="0" err="1" smtClean="0"/>
              <a:t>лесовосстановлению</a:t>
            </a:r>
            <a:r>
              <a:rPr lang="ru-RU" sz="1800" dirty="0" smtClean="0"/>
              <a:t>. Афанасий Васильевич оставил о себе хорошую память как добросовестного труженика, отзывчивого человека к детям и односельчанам. Любимым занятием во внеслужебное время были пчеловодство и садоводство. Он оказал также помощь в восстановлении истории </a:t>
            </a:r>
            <a:r>
              <a:rPr lang="ru-RU" sz="1800" dirty="0" err="1" smtClean="0"/>
              <a:t>Кочневской</a:t>
            </a:r>
            <a:r>
              <a:rPr lang="ru-RU" sz="1800" dirty="0" smtClean="0"/>
              <a:t> и </a:t>
            </a:r>
            <a:r>
              <a:rPr lang="ru-RU" sz="1800" dirty="0" err="1" smtClean="0"/>
              <a:t>Желонской</a:t>
            </a:r>
            <a:r>
              <a:rPr lang="ru-RU" sz="1800" dirty="0" smtClean="0"/>
              <a:t> школ.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Награждён </a:t>
            </a:r>
            <a:r>
              <a:rPr lang="ru-RU" sz="1800" dirty="0" smtClean="0"/>
              <a:t>боевыми и юбилейными медалями, почётными грамотами.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ролёв Василий Макарович 1922 г.р., с.Кочневск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82206" cy="6858000"/>
          </a:xfrm>
          <a:prstGeom prst="rect">
            <a:avLst/>
          </a:prstGeom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4786314" y="214290"/>
            <a:ext cx="435768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Королёв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Василий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Макарович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Родился в1922 г.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Кочнево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1941-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46 гг. находился в рядах Красной армии, служил на Дальнем Востоке.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возращения из армии работает в родной школе,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проработав в общей сложности 31 год.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Награждён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боевой медалью «За победу над Японией», юбилейными медалями, а также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почётными грамотами в период многолетней трудовой деятельности.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Королёв Василий </a:t>
            </a:r>
            <a:r>
              <a:rPr lang="ru-RU" b="1" i="1" dirty="0" err="1" smtClean="0"/>
              <a:t>Макарович</a:t>
            </a:r>
            <a:r>
              <a:rPr lang="ru-RU" i="1" dirty="0" smtClean="0"/>
              <a:t> 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(</a:t>
            </a:r>
            <a:r>
              <a:rPr lang="ru-RU" i="1" dirty="0" smtClean="0"/>
              <a:t>1922 – 1992</a:t>
            </a:r>
            <a:r>
              <a:rPr lang="ru-RU" i="1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dirty="0" smtClean="0"/>
              <a:t>Родился 1 января 1922 года в </a:t>
            </a:r>
            <a:r>
              <a:rPr lang="ru-RU" dirty="0" err="1" smtClean="0"/>
              <a:t>с.Кочневском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крестьянской семье. Окончил семилетнюю школу в </a:t>
            </a:r>
            <a:r>
              <a:rPr lang="ru-RU" dirty="0" err="1" smtClean="0"/>
              <a:t>Кочнево</a:t>
            </a:r>
            <a:r>
              <a:rPr lang="ru-RU" dirty="0" smtClean="0"/>
              <a:t>, поступил учиться на педагогические курсы, после окончания которых направлен учителем начальных классов в родное село в 1939 году. С 1941 по 1946 годы находился в рядах Красной армии, служил на Дальнем Востоке. После возращения из армии учительствует в родной школе, а также (попеременно) в </a:t>
            </a:r>
            <a:r>
              <a:rPr lang="ru-RU" dirty="0" err="1" smtClean="0"/>
              <a:t>Желонской</a:t>
            </a:r>
            <a:r>
              <a:rPr lang="ru-RU" dirty="0" smtClean="0"/>
              <a:t> начальной школе и </a:t>
            </a:r>
            <a:r>
              <a:rPr lang="ru-RU" dirty="0" err="1" smtClean="0"/>
              <a:t>Кочневской</a:t>
            </a:r>
            <a:r>
              <a:rPr lang="ru-RU" dirty="0" smtClean="0"/>
              <a:t> школе. С 1970 по 1975 годы работает в должности воспитателя группы продлённого дня и ведёт уроки природоведения в четвёртых классах. В 1975 году выехал с семьёй на новое место жительства – село Большие </a:t>
            </a:r>
            <a:r>
              <a:rPr lang="ru-RU" dirty="0" err="1" smtClean="0"/>
              <a:t>Брусяны</a:t>
            </a:r>
            <a:r>
              <a:rPr lang="ru-RU" dirty="0" smtClean="0"/>
              <a:t> (Белоярский район) и в 1982 году вышел на заслуженный отдых. Проработав в общей сложности в </a:t>
            </a:r>
            <a:r>
              <a:rPr lang="ru-RU" dirty="0" err="1" smtClean="0"/>
              <a:t>Кочневской</a:t>
            </a:r>
            <a:r>
              <a:rPr lang="ru-RU" dirty="0" smtClean="0"/>
              <a:t> и </a:t>
            </a:r>
            <a:r>
              <a:rPr lang="ru-RU" dirty="0" err="1" smtClean="0"/>
              <a:t>Желонской</a:t>
            </a:r>
            <a:r>
              <a:rPr lang="ru-RU" dirty="0" smtClean="0"/>
              <a:t> школах 31 год, Василий </a:t>
            </a:r>
            <a:r>
              <a:rPr lang="ru-RU" dirty="0" err="1" smtClean="0"/>
              <a:t>Макарович</a:t>
            </a:r>
            <a:r>
              <a:rPr lang="ru-RU" dirty="0" smtClean="0"/>
              <a:t> оставил добрую память о себе среди многочисленных бывших учащихся и односельчан. Человек добрый, отзывчивый, с разносторонними интересами, страстный рассказчик многочисленных историй и событий из жизни школы и села. Он также внёс свою долю среди ветеранов-педагогов в составлении истории школ </a:t>
            </a:r>
            <a:r>
              <a:rPr lang="ru-RU" dirty="0" err="1" smtClean="0"/>
              <a:t>Кочневского</a:t>
            </a:r>
            <a:r>
              <a:rPr lang="ru-RU" dirty="0" smtClean="0"/>
              <a:t> сельсовета. Награждён боевой медалью «За победу над Японией», юбилейными медалями, а также многочисленными почётными грамотами в период многолетней трудовой деятельности. 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46487" cy="6858000"/>
          </a:xfrm>
          <a:prstGeom prst="rect">
            <a:avLst/>
          </a:prstGeom>
        </p:spPr>
      </p:pic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4572000" y="0"/>
            <a:ext cx="4572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Проскуряков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Михаил Андреевич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Родился в 1918 г. Призван в армию в 1940 г. Служил во Львове. С первых дней войны принял участие в боях с врагом. Получил ранение и направлен в госпиталь. В феврале 1945 г. вернулся домой инвалидом.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Награжден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медалью «За победу над Германией», юбилейными медалями Вооружённых Сил СССР и победы в ВОВ.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i="1" dirty="0" smtClean="0"/>
              <a:t>Проскуряков Михаил Андреевич </a:t>
            </a:r>
            <a:r>
              <a:rPr lang="ru-RU" i="1" dirty="0" smtClean="0"/>
              <a:t>(1918-2009)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Дата рождения – 8 ноября 1918 года, село Никольское </a:t>
            </a:r>
            <a:r>
              <a:rPr lang="ru-RU" dirty="0" err="1" smtClean="0"/>
              <a:t>Камышловского</a:t>
            </a:r>
            <a:r>
              <a:rPr lang="ru-RU" dirty="0" smtClean="0"/>
              <a:t> уезда (</a:t>
            </a:r>
            <a:r>
              <a:rPr lang="ru-RU" dirty="0" smtClean="0"/>
              <a:t>ныне </a:t>
            </a:r>
            <a:r>
              <a:rPr lang="ru-RU" dirty="0" err="1" smtClean="0"/>
              <a:t>Камышловский</a:t>
            </a:r>
            <a:r>
              <a:rPr lang="ru-RU" dirty="0" smtClean="0"/>
              <a:t> </a:t>
            </a:r>
            <a:r>
              <a:rPr lang="ru-RU" dirty="0" smtClean="0"/>
              <a:t>район), крестьянская семья. Получив семилетнее образование, затем, окончив </a:t>
            </a:r>
            <a:r>
              <a:rPr lang="ru-RU" dirty="0" err="1" smtClean="0"/>
              <a:t>Камышловское</a:t>
            </a:r>
            <a:r>
              <a:rPr lang="ru-RU" dirty="0" smtClean="0"/>
              <a:t> педагогическое училище, был направлен учителем и заведующим начальной школой в </a:t>
            </a:r>
            <a:r>
              <a:rPr lang="ru-RU" dirty="0" err="1" smtClean="0"/>
              <a:t>Чесминский</a:t>
            </a:r>
            <a:r>
              <a:rPr lang="ru-RU" dirty="0" smtClean="0"/>
              <a:t> район Челябинской области. Позднее – учитель начальных классов в школе №2 города Талицы.  С 1940 по 1947 годы находился в рядах Советской армии, участник Великой Отечественной войны, инвалид. Демобилизовавшись из армии, Михаил Андреевич учительствует в начальных классах </a:t>
            </a:r>
            <a:r>
              <a:rPr lang="ru-RU" dirty="0" err="1" smtClean="0"/>
              <a:t>Кочневской</a:t>
            </a:r>
            <a:r>
              <a:rPr lang="ru-RU" dirty="0" smtClean="0"/>
              <a:t> семилетней школы. С 1955 года и до выхода на заслуженный отдых (1973 год) – заведующий и учитель </a:t>
            </a:r>
            <a:r>
              <a:rPr lang="ru-RU" dirty="0" err="1" smtClean="0"/>
              <a:t>Мельниковской</a:t>
            </a:r>
            <a:r>
              <a:rPr lang="ru-RU" dirty="0" smtClean="0"/>
              <a:t> начальной школы. Как участник Великой Отечественной войны, награждён медалью «За победу над Германией», юбилейными медалями, а за многолетний и добросовестный труд – многочисленными почётными грамотами. Как ветеран войны и труда, Михаил Андреевич всегда был желанным гостем и рассказчиком на встречах с учащимися школ и односельчанами. Несмотря на инвалидность, он всегда отличался трудолюбием и добросовестностью в выполнении любого дела, пользовался авторитетом среди детей и населения. Обладая даром хорошего рассказчика, он не мало дал сведений по истории </a:t>
            </a:r>
            <a:r>
              <a:rPr lang="ru-RU" dirty="0" err="1" smtClean="0"/>
              <a:t>Мельниковской</a:t>
            </a:r>
            <a:r>
              <a:rPr lang="ru-RU" dirty="0" smtClean="0"/>
              <a:t> школы, в которой проработал почти 20 лет.</a:t>
            </a:r>
            <a:endParaRPr lang="ru-RU" dirty="0"/>
          </a:p>
        </p:txBody>
      </p:sp>
    </p:spTree>
  </p:cSld>
  <p:clrMapOvr>
    <a:masterClrMapping/>
  </p:clrMapOvr>
  <p:transition>
    <p:pull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2871</TotalTime>
  <Words>1576</Words>
  <Application>Microsoft Office PowerPoint</Application>
  <PresentationFormat>Экран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Учителя-участники Великой Отечественной войны</vt:lpstr>
      <vt:lpstr>Слайд 3</vt:lpstr>
      <vt:lpstr>Слайд 4</vt:lpstr>
      <vt:lpstr> Клементьев Афанасий Васильевич  (1917 – 1983)  Родился 4 июня 1917 года в деревне Малая Пульникова Камышловского уезда (ныне Камышловский район), в крестьянской семье. После окончания школы поступил на учёбу в Камышловское педагогическое училище. Окончив училище в 1937 году, был направлен на педагогическую работу в Кочневскую семилетнюю школу. За четверть века педагогической деятельности Афанасию Васильевичу, как и многим его коллегам, пришлось вести не только начальные классы, но, из-за нехватки специалистов, уроки географии, математики, физкультуры. С 1939 года по 1946 год находился сначала на срочной службе в рядах Красной армии, а в годы Великой Отечественной войны участвовал в военных действиях на Дальнем Востоке. Демобилизовавшись из армии, Афанасий Васильевич учительствует в Желонской и Кочневской школах, ведя занятия в начальных классах. По причине болезни был вынужден непродолжительное время работать в лесном хозяйстве в должностях: лесовода, техника по лесопроизводству, инженера по лесовосстановлению. Афанасий Васильевич оставил о себе хорошую память как добросовестного труженика, отзывчивого человека к детям и односельчанам. Любимым занятием во внеслужебное время были пчеловодство и садоводство. Он оказал также помощь в восстановлении истории Кочневской и Желонской школ.  Награждён боевыми и юбилейными медалями, почётными грамотами. </vt:lpstr>
      <vt:lpstr>Слайд 6</vt:lpstr>
      <vt:lpstr>Слайд 7</vt:lpstr>
      <vt:lpstr>Слайд 8</vt:lpstr>
      <vt:lpstr>Слайд 9</vt:lpstr>
      <vt:lpstr>Слайд 10</vt:lpstr>
      <vt:lpstr>Комарова (Белошейкина) Таисия Федоровна 01.10.1920 г.р.</vt:lpstr>
      <vt:lpstr>Слайд 12</vt:lpstr>
      <vt:lpstr>Учителя –труженики тыла</vt:lpstr>
      <vt:lpstr>Мансветова Лидия Николаевна  (1870 – 1954)  </vt:lpstr>
      <vt:lpstr>Клементьева Апполинария Михайловна (1918 -1991)</vt:lpstr>
      <vt:lpstr>Клементьева Апполинария Михайловна  (1918 – 1991) Клементьев Афанасий Васильевич  (1917 – 1983)</vt:lpstr>
      <vt:lpstr>Будаев Ухин Сангадриевич Будаева Анна Степановна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физика</dc:creator>
  <cp:lastModifiedBy>ТГ</cp:lastModifiedBy>
  <cp:revision>319</cp:revision>
  <dcterms:modified xsi:type="dcterms:W3CDTF">2020-08-12T12:35:28Z</dcterms:modified>
</cp:coreProperties>
</file>